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0" roundtripDataSignature="AMtx7mgtZe6Dxz7Bbva4i7Bh65YWjWeE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E2331A-4877-4F4B-8FE0-228F458EBC65}">
  <a:tblStyle styleId="{23E2331A-4877-4F4B-8FE0-228F458EBC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ristophm.github.io/interpretable-ml-book/logistic.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ristophm.github.io/interpretable-ml-book/logistic.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ristophm.github.io/interpretable-ml-book/logistic.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ristophm.github.io/interpretable-ml-book/logistic.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ristophm.github.io/interpretable-ml-book/logistic.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ristophm.github.io/interpretable-ml-book/logistic.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29ce42a5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e29ce42a51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https://eea-uba.github.io/EEA-2020/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29ce42a51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e29ce42a51_0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4949b318b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e4949b318b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29ce42a51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e29ce42a51_0_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4949b318b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e4949b318b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4949b318b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e4949b318b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4949b318b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e4949b318b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4949b318b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e4949b318b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29ce42a51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e29ce42a51_0_8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4949b318b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e4949b318b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u="sng">
                <a:solidFill>
                  <a:schemeClr val="hlink"/>
                </a:solidFill>
                <a:hlinkClick r:id="rId2"/>
              </a:rPr>
              <a:t>https://christophm.github.io/interpretable-ml-book/logistic.html</a:t>
            </a:r>
            <a:r>
              <a:rPr lang="e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4949b318b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e4949b318b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u="sng">
                <a:solidFill>
                  <a:schemeClr val="hlink"/>
                </a:solidFill>
                <a:hlinkClick r:id="rId2"/>
              </a:rPr>
              <a:t>https://christophm.github.io/interpretable-ml-book/logistic.html</a:t>
            </a:r>
            <a:r>
              <a:rPr lang="es"/>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29ce42a51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e29ce42a51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4949b318b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e4949b318b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u="sng">
                <a:solidFill>
                  <a:schemeClr val="hlink"/>
                </a:solidFill>
                <a:hlinkClick r:id="rId2"/>
              </a:rPr>
              <a:t>https://christophm.github.io/interpretable-ml-book/logistic.html</a:t>
            </a:r>
            <a:r>
              <a:rPr lang="es"/>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4949b318b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e4949b318b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u="sng">
                <a:solidFill>
                  <a:schemeClr val="hlink"/>
                </a:solidFill>
                <a:hlinkClick r:id="rId2"/>
              </a:rPr>
              <a:t>https://christophm.github.io/interpretable-ml-book/logistic.html</a:t>
            </a:r>
            <a:r>
              <a:rPr lang="es"/>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4949b318b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e4949b318b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u="sng">
                <a:solidFill>
                  <a:schemeClr val="hlink"/>
                </a:solidFill>
                <a:hlinkClick r:id="rId2"/>
              </a:rPr>
              <a:t>https://christophm.github.io/interpretable-ml-book/logistic.html</a:t>
            </a:r>
            <a:r>
              <a:rPr lang="es"/>
              <a:t>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4949b318b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e4949b318b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u="sng">
                <a:solidFill>
                  <a:schemeClr val="hlink"/>
                </a:solidFill>
                <a:hlinkClick r:id="rId2"/>
              </a:rPr>
              <a:t>https://christophm.github.io/interpretable-ml-book/logistic.html</a:t>
            </a:r>
            <a:r>
              <a:rPr lang="es"/>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29ce42a51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e29ce42a51_0_8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e4949b31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e4949b318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4949b318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e4949b318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4949b318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e4949b318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4949b318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e4949b318b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4949b318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e4949b318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29ce42a5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e29ce42a51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4949b318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e4949b318b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4949b318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e4949b318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4949b318b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e4949b318b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4949b318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e4949b318b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4949b318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e4949b318b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e4e037f7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e4e037f72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4949b318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e4949b318b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4949b318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e4949b318b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29ce42a51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e29ce42a51_0_8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4949b318b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e4949b318b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AGREGAR GRAFICOS EXPLICATIVOS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29ce42a51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e29ce42a51_0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e2f1f17e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e2f1f17e5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5ba938a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e5ba938a2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e2f1f17e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e2f1f17e5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SMOTE funciona seleccionando ejemplos cercanos en el espacio de características, dibujando una línea entre los ejemplos en el espacio de características y dibujando una nueva muestra en un punto a lo largo de esa línea.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4949b318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e4949b318b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29ce42a51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e29ce42a51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29ce42a51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e29ce42a51_0_8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4949b318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e4949b318b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4949b318b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e4949b318b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3" name="Shape 53"/>
        <p:cNvGrpSpPr/>
        <p:nvPr/>
      </p:nvGrpSpPr>
      <p:grpSpPr>
        <a:xfrm>
          <a:off x="0" y="0"/>
          <a:ext cx="0" cy="0"/>
          <a:chOff x="0" y="0"/>
          <a:chExt cx="0" cy="0"/>
        </a:xfrm>
      </p:grpSpPr>
      <p:sp>
        <p:nvSpPr>
          <p:cNvPr id="54" name="Google Shape;54;ge29ce42a51_0_648"/>
          <p:cNvSpPr txBox="1"/>
          <p:nvPr>
            <p:ph type="ctrTitle"/>
          </p:nvPr>
        </p:nvSpPr>
        <p:spPr>
          <a:xfrm>
            <a:off x="561900" y="1360475"/>
            <a:ext cx="8172600" cy="1508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4500"/>
              <a:buFont typeface="Montserrat"/>
              <a:buNone/>
              <a:defRPr sz="45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5800"/>
              <a:buNone/>
              <a:defRPr sz="5800">
                <a:solidFill>
                  <a:schemeClr val="lt1"/>
                </a:solidFill>
              </a:defRPr>
            </a:lvl2pPr>
            <a:lvl3pPr lvl="2" rtl="0" algn="ctr">
              <a:lnSpc>
                <a:spcPct val="100000"/>
              </a:lnSpc>
              <a:spcBef>
                <a:spcPts val="0"/>
              </a:spcBef>
              <a:spcAft>
                <a:spcPts val="0"/>
              </a:spcAft>
              <a:buClr>
                <a:schemeClr val="lt1"/>
              </a:buClr>
              <a:buSzPts val="5800"/>
              <a:buNone/>
              <a:defRPr sz="5800">
                <a:solidFill>
                  <a:schemeClr val="lt1"/>
                </a:solidFill>
              </a:defRPr>
            </a:lvl3pPr>
            <a:lvl4pPr lvl="3" rtl="0" algn="ctr">
              <a:lnSpc>
                <a:spcPct val="100000"/>
              </a:lnSpc>
              <a:spcBef>
                <a:spcPts val="0"/>
              </a:spcBef>
              <a:spcAft>
                <a:spcPts val="0"/>
              </a:spcAft>
              <a:buClr>
                <a:schemeClr val="lt1"/>
              </a:buClr>
              <a:buSzPts val="5800"/>
              <a:buNone/>
              <a:defRPr sz="5800">
                <a:solidFill>
                  <a:schemeClr val="lt1"/>
                </a:solidFill>
              </a:defRPr>
            </a:lvl4pPr>
            <a:lvl5pPr lvl="4" rtl="0" algn="ctr">
              <a:lnSpc>
                <a:spcPct val="100000"/>
              </a:lnSpc>
              <a:spcBef>
                <a:spcPts val="0"/>
              </a:spcBef>
              <a:spcAft>
                <a:spcPts val="0"/>
              </a:spcAft>
              <a:buClr>
                <a:schemeClr val="lt1"/>
              </a:buClr>
              <a:buSzPts val="5800"/>
              <a:buNone/>
              <a:defRPr sz="5800">
                <a:solidFill>
                  <a:schemeClr val="lt1"/>
                </a:solidFill>
              </a:defRPr>
            </a:lvl5pPr>
            <a:lvl6pPr lvl="5" rtl="0" algn="ctr">
              <a:lnSpc>
                <a:spcPct val="100000"/>
              </a:lnSpc>
              <a:spcBef>
                <a:spcPts val="0"/>
              </a:spcBef>
              <a:spcAft>
                <a:spcPts val="0"/>
              </a:spcAft>
              <a:buClr>
                <a:schemeClr val="lt1"/>
              </a:buClr>
              <a:buSzPts val="5800"/>
              <a:buNone/>
              <a:defRPr sz="5800">
                <a:solidFill>
                  <a:schemeClr val="lt1"/>
                </a:solidFill>
              </a:defRPr>
            </a:lvl6pPr>
            <a:lvl7pPr lvl="6" rtl="0" algn="ctr">
              <a:lnSpc>
                <a:spcPct val="100000"/>
              </a:lnSpc>
              <a:spcBef>
                <a:spcPts val="0"/>
              </a:spcBef>
              <a:spcAft>
                <a:spcPts val="0"/>
              </a:spcAft>
              <a:buClr>
                <a:schemeClr val="lt1"/>
              </a:buClr>
              <a:buSzPts val="5800"/>
              <a:buNone/>
              <a:defRPr sz="5800">
                <a:solidFill>
                  <a:schemeClr val="lt1"/>
                </a:solidFill>
              </a:defRPr>
            </a:lvl7pPr>
            <a:lvl8pPr lvl="7" rtl="0" algn="ctr">
              <a:lnSpc>
                <a:spcPct val="100000"/>
              </a:lnSpc>
              <a:spcBef>
                <a:spcPts val="0"/>
              </a:spcBef>
              <a:spcAft>
                <a:spcPts val="0"/>
              </a:spcAft>
              <a:buClr>
                <a:schemeClr val="lt1"/>
              </a:buClr>
              <a:buSzPts val="5800"/>
              <a:buNone/>
              <a:defRPr sz="5800">
                <a:solidFill>
                  <a:schemeClr val="lt1"/>
                </a:solidFill>
              </a:defRPr>
            </a:lvl8pPr>
            <a:lvl9pPr lvl="8" rtl="0" algn="ctr">
              <a:lnSpc>
                <a:spcPct val="100000"/>
              </a:lnSpc>
              <a:spcBef>
                <a:spcPts val="0"/>
              </a:spcBef>
              <a:spcAft>
                <a:spcPts val="0"/>
              </a:spcAft>
              <a:buClr>
                <a:schemeClr val="lt1"/>
              </a:buClr>
              <a:buSzPts val="5800"/>
              <a:buNone/>
              <a:defRPr sz="5800">
                <a:solidFill>
                  <a:schemeClr val="lt1"/>
                </a:solidFill>
              </a:defRPr>
            </a:lvl9pPr>
          </a:lstStyle>
          <a:p/>
        </p:txBody>
      </p:sp>
      <p:sp>
        <p:nvSpPr>
          <p:cNvPr id="55" name="Google Shape;55;ge29ce42a51_0_648"/>
          <p:cNvSpPr txBox="1"/>
          <p:nvPr>
            <p:ph idx="1" type="subTitle"/>
          </p:nvPr>
        </p:nvSpPr>
        <p:spPr>
          <a:xfrm>
            <a:off x="2237700" y="2477975"/>
            <a:ext cx="4821000" cy="24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56" name="Google Shape;56;ge29ce42a51_0_648"/>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 name="Shape 57"/>
        <p:cNvGrpSpPr/>
        <p:nvPr/>
      </p:nvGrpSpPr>
      <p:grpSpPr>
        <a:xfrm>
          <a:off x="0" y="0"/>
          <a:ext cx="0" cy="0"/>
          <a:chOff x="0" y="0"/>
          <a:chExt cx="0" cy="0"/>
        </a:xfrm>
      </p:grpSpPr>
      <p:sp>
        <p:nvSpPr>
          <p:cNvPr id="58" name="Google Shape;58;ge29ce42a51_0_652"/>
          <p:cNvSpPr txBox="1"/>
          <p:nvPr>
            <p:ph idx="1" type="body"/>
          </p:nvPr>
        </p:nvSpPr>
        <p:spPr>
          <a:xfrm>
            <a:off x="713225" y="1119875"/>
            <a:ext cx="6215100" cy="3867900"/>
          </a:xfrm>
          <a:prstGeom prst="rect">
            <a:avLst/>
          </a:prstGeom>
          <a:noFill/>
          <a:ln>
            <a:noFill/>
          </a:ln>
        </p:spPr>
        <p:txBody>
          <a:bodyPr anchorCtr="0" anchor="t" bIns="91425" lIns="91425" spcFirstLastPara="1" rIns="91425" wrap="square" tIns="91425">
            <a:noAutofit/>
          </a:bodyPr>
          <a:lstStyle>
            <a:lvl1pPr indent="-349250" lvl="0" marL="457200" rtl="0" algn="l">
              <a:lnSpc>
                <a:spcPct val="100000"/>
              </a:lnSpc>
              <a:spcBef>
                <a:spcPts val="0"/>
              </a:spcBef>
              <a:spcAft>
                <a:spcPts val="0"/>
              </a:spcAft>
              <a:buClr>
                <a:schemeClr val="dk1"/>
              </a:buClr>
              <a:buSzPts val="1900"/>
              <a:buFont typeface="Barlow"/>
              <a:buAutoNum type="arabicPeriod"/>
              <a:defRPr sz="1200">
                <a:solidFill>
                  <a:schemeClr val="dk1"/>
                </a:solidFill>
              </a:defRPr>
            </a:lvl1pPr>
            <a:lvl2pPr indent="-317500" lvl="1" marL="914400" rtl="0" algn="l">
              <a:lnSpc>
                <a:spcPct val="100000"/>
              </a:lnSpc>
              <a:spcBef>
                <a:spcPts val="1600"/>
              </a:spcBef>
              <a:spcAft>
                <a:spcPts val="0"/>
              </a:spcAft>
              <a:buClr>
                <a:schemeClr val="dk1"/>
              </a:buClr>
              <a:buSzPts val="1400"/>
              <a:buChar char="○"/>
              <a:defRPr sz="1200">
                <a:solidFill>
                  <a:schemeClr val="dk1"/>
                </a:solidFill>
              </a:defRPr>
            </a:lvl2pPr>
            <a:lvl3pPr indent="-317500" lvl="2" marL="1371600" rtl="0" algn="l">
              <a:lnSpc>
                <a:spcPct val="115000"/>
              </a:lnSpc>
              <a:spcBef>
                <a:spcPts val="1600"/>
              </a:spcBef>
              <a:spcAft>
                <a:spcPts val="0"/>
              </a:spcAft>
              <a:buClr>
                <a:schemeClr val="dk1"/>
              </a:buClr>
              <a:buSzPts val="1400"/>
              <a:buChar char="■"/>
              <a:defRPr>
                <a:solidFill>
                  <a:schemeClr val="dk1"/>
                </a:solidFill>
              </a:defRPr>
            </a:lvl3pPr>
            <a:lvl4pPr indent="-317500" lvl="3" marL="1828800" rtl="0" algn="l">
              <a:lnSpc>
                <a:spcPct val="115000"/>
              </a:lnSpc>
              <a:spcBef>
                <a:spcPts val="1600"/>
              </a:spcBef>
              <a:spcAft>
                <a:spcPts val="0"/>
              </a:spcAft>
              <a:buClr>
                <a:schemeClr val="dk1"/>
              </a:buClr>
              <a:buSzPts val="1400"/>
              <a:buChar char="●"/>
              <a:defRPr>
                <a:solidFill>
                  <a:schemeClr val="dk1"/>
                </a:solidFill>
              </a:defRPr>
            </a:lvl4pPr>
            <a:lvl5pPr indent="-317500" lvl="4" marL="2286000" rtl="0" algn="l">
              <a:lnSpc>
                <a:spcPct val="115000"/>
              </a:lnSpc>
              <a:spcBef>
                <a:spcPts val="1600"/>
              </a:spcBef>
              <a:spcAft>
                <a:spcPts val="0"/>
              </a:spcAft>
              <a:buClr>
                <a:schemeClr val="dk1"/>
              </a:buClr>
              <a:buSzPts val="1400"/>
              <a:buChar char="○"/>
              <a:defRPr>
                <a:solidFill>
                  <a:schemeClr val="dk1"/>
                </a:solidFill>
              </a:defRPr>
            </a:lvl5pPr>
            <a:lvl6pPr indent="-317500" lvl="5" marL="2743200" rtl="0" algn="l">
              <a:lnSpc>
                <a:spcPct val="115000"/>
              </a:lnSpc>
              <a:spcBef>
                <a:spcPts val="1600"/>
              </a:spcBef>
              <a:spcAft>
                <a:spcPts val="0"/>
              </a:spcAft>
              <a:buClr>
                <a:schemeClr val="dk1"/>
              </a:buClr>
              <a:buSzPts val="1400"/>
              <a:buChar char="■"/>
              <a:defRPr>
                <a:solidFill>
                  <a:schemeClr val="dk1"/>
                </a:solidFill>
              </a:defRPr>
            </a:lvl6pPr>
            <a:lvl7pPr indent="-317500" lvl="6" marL="3200400" rtl="0" algn="l">
              <a:lnSpc>
                <a:spcPct val="115000"/>
              </a:lnSpc>
              <a:spcBef>
                <a:spcPts val="1600"/>
              </a:spcBef>
              <a:spcAft>
                <a:spcPts val="0"/>
              </a:spcAft>
              <a:buClr>
                <a:schemeClr val="dk1"/>
              </a:buClr>
              <a:buSzPts val="1400"/>
              <a:buChar char="●"/>
              <a:defRPr>
                <a:solidFill>
                  <a:schemeClr val="dk1"/>
                </a:solidFill>
              </a:defRPr>
            </a:lvl7pPr>
            <a:lvl8pPr indent="-317500" lvl="7" marL="3657600" rtl="0" algn="l">
              <a:lnSpc>
                <a:spcPct val="115000"/>
              </a:lnSpc>
              <a:spcBef>
                <a:spcPts val="1600"/>
              </a:spcBef>
              <a:spcAft>
                <a:spcPts val="0"/>
              </a:spcAft>
              <a:buClr>
                <a:schemeClr val="dk1"/>
              </a:buClr>
              <a:buSzPts val="1400"/>
              <a:buChar char="○"/>
              <a:defRPr>
                <a:solidFill>
                  <a:schemeClr val="dk1"/>
                </a:solidFill>
              </a:defRPr>
            </a:lvl8pPr>
            <a:lvl9pPr indent="-317500" lvl="8" marL="4114800" rtl="0" algn="l">
              <a:lnSpc>
                <a:spcPct val="115000"/>
              </a:lnSpc>
              <a:spcBef>
                <a:spcPts val="1600"/>
              </a:spcBef>
              <a:spcAft>
                <a:spcPts val="1600"/>
              </a:spcAft>
              <a:buClr>
                <a:schemeClr val="dk1"/>
              </a:buClr>
              <a:buSzPts val="1400"/>
              <a:buChar char="■"/>
              <a:defRPr>
                <a:solidFill>
                  <a:schemeClr val="dk1"/>
                </a:solidFill>
              </a:defRPr>
            </a:lvl9pPr>
          </a:lstStyle>
          <a:p/>
        </p:txBody>
      </p:sp>
      <p:sp>
        <p:nvSpPr>
          <p:cNvPr id="59" name="Google Shape;59;ge29ce42a51_0_652"/>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dk1"/>
        </a:solidFill>
      </p:bgPr>
    </p:bg>
    <p:spTree>
      <p:nvGrpSpPr>
        <p:cNvPr id="60" name="Shape 60"/>
        <p:cNvGrpSpPr/>
        <p:nvPr/>
      </p:nvGrpSpPr>
      <p:grpSpPr>
        <a:xfrm>
          <a:off x="0" y="0"/>
          <a:ext cx="0" cy="0"/>
          <a:chOff x="0" y="0"/>
          <a:chExt cx="0" cy="0"/>
        </a:xfrm>
      </p:grpSpPr>
      <p:sp>
        <p:nvSpPr>
          <p:cNvPr id="61" name="Google Shape;61;ge29ce42a51_0_655"/>
          <p:cNvSpPr txBox="1"/>
          <p:nvPr>
            <p:ph type="title"/>
          </p:nvPr>
        </p:nvSpPr>
        <p:spPr>
          <a:xfrm>
            <a:off x="4936350" y="2198975"/>
            <a:ext cx="28071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2" name="Google Shape;62;ge29ce42a51_0_655"/>
          <p:cNvSpPr txBox="1"/>
          <p:nvPr>
            <p:ph idx="2" type="title"/>
          </p:nvPr>
        </p:nvSpPr>
        <p:spPr>
          <a:xfrm>
            <a:off x="4327946" y="1359750"/>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3" name="Google Shape;63;ge29ce42a51_0_655"/>
          <p:cNvSpPr txBox="1"/>
          <p:nvPr>
            <p:ph idx="3" type="title"/>
          </p:nvPr>
        </p:nvSpPr>
        <p:spPr>
          <a:xfrm>
            <a:off x="4327946" y="2227673"/>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4" name="Google Shape;64;ge29ce42a51_0_655"/>
          <p:cNvSpPr txBox="1"/>
          <p:nvPr>
            <p:ph idx="4" type="title"/>
          </p:nvPr>
        </p:nvSpPr>
        <p:spPr>
          <a:xfrm>
            <a:off x="4936350" y="3944025"/>
            <a:ext cx="27195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5" name="Google Shape;65;ge29ce42a51_0_655"/>
          <p:cNvSpPr txBox="1"/>
          <p:nvPr>
            <p:ph idx="5" type="title"/>
          </p:nvPr>
        </p:nvSpPr>
        <p:spPr>
          <a:xfrm>
            <a:off x="4936350" y="1359750"/>
            <a:ext cx="27195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6" name="Google Shape;66;ge29ce42a51_0_655"/>
          <p:cNvSpPr txBox="1"/>
          <p:nvPr>
            <p:ph idx="6" type="title"/>
          </p:nvPr>
        </p:nvSpPr>
        <p:spPr>
          <a:xfrm>
            <a:off x="4936350" y="3076100"/>
            <a:ext cx="2719500" cy="325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7" name="Google Shape;67;ge29ce42a51_0_655"/>
          <p:cNvSpPr txBox="1"/>
          <p:nvPr>
            <p:ph idx="7" type="title"/>
          </p:nvPr>
        </p:nvSpPr>
        <p:spPr>
          <a:xfrm>
            <a:off x="4327946" y="3076100"/>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8" name="Google Shape;68;ge29ce42a51_0_655"/>
          <p:cNvSpPr txBox="1"/>
          <p:nvPr>
            <p:ph idx="8" type="title"/>
          </p:nvPr>
        </p:nvSpPr>
        <p:spPr>
          <a:xfrm>
            <a:off x="4327946" y="3944023"/>
            <a:ext cx="684600" cy="29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69" name="Google Shape;69;ge29ce42a51_0_655"/>
          <p:cNvSpPr txBox="1"/>
          <p:nvPr>
            <p:ph idx="1" type="subTitle"/>
          </p:nvPr>
        </p:nvSpPr>
        <p:spPr>
          <a:xfrm>
            <a:off x="4936350" y="1759120"/>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 name="Google Shape;70;ge29ce42a51_0_655"/>
          <p:cNvSpPr txBox="1"/>
          <p:nvPr>
            <p:ph idx="9" type="subTitle"/>
          </p:nvPr>
        </p:nvSpPr>
        <p:spPr>
          <a:xfrm>
            <a:off x="4936350" y="3475470"/>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1" name="Google Shape;71;ge29ce42a51_0_655"/>
          <p:cNvSpPr txBox="1"/>
          <p:nvPr>
            <p:ph idx="13" type="subTitle"/>
          </p:nvPr>
        </p:nvSpPr>
        <p:spPr>
          <a:xfrm>
            <a:off x="4936350" y="2545123"/>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2" name="Google Shape;72;ge29ce42a51_0_655"/>
          <p:cNvSpPr txBox="1"/>
          <p:nvPr>
            <p:ph idx="14" type="subTitle"/>
          </p:nvPr>
        </p:nvSpPr>
        <p:spPr>
          <a:xfrm>
            <a:off x="5007848" y="4290173"/>
            <a:ext cx="2454000" cy="23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3" name="Google Shape;73;ge29ce42a51_0_655"/>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600"/>
              <a:buNone/>
              <a:defRPr sz="2600">
                <a:solidFill>
                  <a:schemeClr val="lt1"/>
                </a:solidFill>
              </a:defRPr>
            </a:lvl2pPr>
            <a:lvl3pPr lvl="2" rtl="0" algn="l">
              <a:lnSpc>
                <a:spcPct val="100000"/>
              </a:lnSpc>
              <a:spcBef>
                <a:spcPts val="0"/>
              </a:spcBef>
              <a:spcAft>
                <a:spcPts val="0"/>
              </a:spcAft>
              <a:buClr>
                <a:schemeClr val="lt1"/>
              </a:buClr>
              <a:buSzPts val="2600"/>
              <a:buNone/>
              <a:defRPr sz="2600">
                <a:solidFill>
                  <a:schemeClr val="lt1"/>
                </a:solidFill>
              </a:defRPr>
            </a:lvl3pPr>
            <a:lvl4pPr lvl="3" rtl="0" algn="l">
              <a:lnSpc>
                <a:spcPct val="100000"/>
              </a:lnSpc>
              <a:spcBef>
                <a:spcPts val="0"/>
              </a:spcBef>
              <a:spcAft>
                <a:spcPts val="0"/>
              </a:spcAft>
              <a:buClr>
                <a:schemeClr val="lt1"/>
              </a:buClr>
              <a:buSzPts val="2600"/>
              <a:buNone/>
              <a:defRPr sz="2600">
                <a:solidFill>
                  <a:schemeClr val="lt1"/>
                </a:solidFill>
              </a:defRPr>
            </a:lvl4pPr>
            <a:lvl5pPr lvl="4" rtl="0" algn="l">
              <a:lnSpc>
                <a:spcPct val="100000"/>
              </a:lnSpc>
              <a:spcBef>
                <a:spcPts val="0"/>
              </a:spcBef>
              <a:spcAft>
                <a:spcPts val="0"/>
              </a:spcAft>
              <a:buClr>
                <a:schemeClr val="lt1"/>
              </a:buClr>
              <a:buSzPts val="2600"/>
              <a:buNone/>
              <a:defRPr sz="2600">
                <a:solidFill>
                  <a:schemeClr val="lt1"/>
                </a:solidFill>
              </a:defRPr>
            </a:lvl5pPr>
            <a:lvl6pPr lvl="5" rtl="0" algn="l">
              <a:lnSpc>
                <a:spcPct val="100000"/>
              </a:lnSpc>
              <a:spcBef>
                <a:spcPts val="0"/>
              </a:spcBef>
              <a:spcAft>
                <a:spcPts val="0"/>
              </a:spcAft>
              <a:buClr>
                <a:schemeClr val="lt1"/>
              </a:buClr>
              <a:buSzPts val="2600"/>
              <a:buNone/>
              <a:defRPr sz="2600">
                <a:solidFill>
                  <a:schemeClr val="lt1"/>
                </a:solidFill>
              </a:defRPr>
            </a:lvl6pPr>
            <a:lvl7pPr lvl="6" rtl="0" algn="l">
              <a:lnSpc>
                <a:spcPct val="100000"/>
              </a:lnSpc>
              <a:spcBef>
                <a:spcPts val="0"/>
              </a:spcBef>
              <a:spcAft>
                <a:spcPts val="0"/>
              </a:spcAft>
              <a:buClr>
                <a:schemeClr val="lt1"/>
              </a:buClr>
              <a:buSzPts val="2600"/>
              <a:buNone/>
              <a:defRPr sz="2600">
                <a:solidFill>
                  <a:schemeClr val="lt1"/>
                </a:solidFill>
              </a:defRPr>
            </a:lvl7pPr>
            <a:lvl8pPr lvl="7" rtl="0" algn="l">
              <a:lnSpc>
                <a:spcPct val="100000"/>
              </a:lnSpc>
              <a:spcBef>
                <a:spcPts val="0"/>
              </a:spcBef>
              <a:spcAft>
                <a:spcPts val="0"/>
              </a:spcAft>
              <a:buClr>
                <a:schemeClr val="lt1"/>
              </a:buClr>
              <a:buSzPts val="2600"/>
              <a:buNone/>
              <a:defRPr sz="2600">
                <a:solidFill>
                  <a:schemeClr val="lt1"/>
                </a:solidFill>
              </a:defRPr>
            </a:lvl8pPr>
            <a:lvl9pPr lvl="8" rtl="0" algn="l">
              <a:lnSpc>
                <a:spcPct val="100000"/>
              </a:lnSpc>
              <a:spcBef>
                <a:spcPts val="0"/>
              </a:spcBef>
              <a:spcAft>
                <a:spcPts val="0"/>
              </a:spcAft>
              <a:buClr>
                <a:schemeClr val="lt1"/>
              </a:buClr>
              <a:buSzPts val="2600"/>
              <a:buNone/>
              <a:defRPr sz="2600">
                <a:solidFill>
                  <a:schemeClr val="lt1"/>
                </a:solidFill>
              </a:defRPr>
            </a:lvl9pPr>
          </a:lstStyle>
          <a:p/>
        </p:txBody>
      </p:sp>
      <p:sp>
        <p:nvSpPr>
          <p:cNvPr id="74" name="Google Shape;74;ge29ce42a51_0_655"/>
          <p:cNvSpPr/>
          <p:nvPr/>
        </p:nvSpPr>
        <p:spPr>
          <a:xfrm>
            <a:off x="0" y="0"/>
            <a:ext cx="245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ge29ce42a51_0_670"/>
          <p:cNvSpPr/>
          <p:nvPr/>
        </p:nvSpPr>
        <p:spPr>
          <a:xfrm>
            <a:off x="458170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ge29ce42a51_0_670"/>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3600"/>
              <a:buNone/>
              <a:defRPr sz="3600">
                <a:solidFill>
                  <a:schemeClr val="lt1"/>
                </a:solidFill>
              </a:defRPr>
            </a:lvl2pPr>
            <a:lvl3pPr lvl="2" rtl="0" algn="r">
              <a:lnSpc>
                <a:spcPct val="100000"/>
              </a:lnSpc>
              <a:spcBef>
                <a:spcPts val="0"/>
              </a:spcBef>
              <a:spcAft>
                <a:spcPts val="0"/>
              </a:spcAft>
              <a:buClr>
                <a:schemeClr val="lt1"/>
              </a:buClr>
              <a:buSzPts val="3600"/>
              <a:buNone/>
              <a:defRPr sz="3600">
                <a:solidFill>
                  <a:schemeClr val="lt1"/>
                </a:solidFill>
              </a:defRPr>
            </a:lvl3pPr>
            <a:lvl4pPr lvl="3" rtl="0" algn="r">
              <a:lnSpc>
                <a:spcPct val="100000"/>
              </a:lnSpc>
              <a:spcBef>
                <a:spcPts val="0"/>
              </a:spcBef>
              <a:spcAft>
                <a:spcPts val="0"/>
              </a:spcAft>
              <a:buClr>
                <a:schemeClr val="lt1"/>
              </a:buClr>
              <a:buSzPts val="3600"/>
              <a:buNone/>
              <a:defRPr sz="3600">
                <a:solidFill>
                  <a:schemeClr val="lt1"/>
                </a:solidFill>
              </a:defRPr>
            </a:lvl4pPr>
            <a:lvl5pPr lvl="4" rtl="0" algn="r">
              <a:lnSpc>
                <a:spcPct val="100000"/>
              </a:lnSpc>
              <a:spcBef>
                <a:spcPts val="0"/>
              </a:spcBef>
              <a:spcAft>
                <a:spcPts val="0"/>
              </a:spcAft>
              <a:buClr>
                <a:schemeClr val="lt1"/>
              </a:buClr>
              <a:buSzPts val="3600"/>
              <a:buNone/>
              <a:defRPr sz="3600">
                <a:solidFill>
                  <a:schemeClr val="lt1"/>
                </a:solidFill>
              </a:defRPr>
            </a:lvl5pPr>
            <a:lvl6pPr lvl="5" rtl="0" algn="r">
              <a:lnSpc>
                <a:spcPct val="100000"/>
              </a:lnSpc>
              <a:spcBef>
                <a:spcPts val="0"/>
              </a:spcBef>
              <a:spcAft>
                <a:spcPts val="0"/>
              </a:spcAft>
              <a:buClr>
                <a:schemeClr val="lt1"/>
              </a:buClr>
              <a:buSzPts val="3600"/>
              <a:buNone/>
              <a:defRPr sz="3600">
                <a:solidFill>
                  <a:schemeClr val="lt1"/>
                </a:solidFill>
              </a:defRPr>
            </a:lvl6pPr>
            <a:lvl7pPr lvl="6" rtl="0" algn="r">
              <a:lnSpc>
                <a:spcPct val="100000"/>
              </a:lnSpc>
              <a:spcBef>
                <a:spcPts val="0"/>
              </a:spcBef>
              <a:spcAft>
                <a:spcPts val="0"/>
              </a:spcAft>
              <a:buClr>
                <a:schemeClr val="lt1"/>
              </a:buClr>
              <a:buSzPts val="3600"/>
              <a:buNone/>
              <a:defRPr sz="3600">
                <a:solidFill>
                  <a:schemeClr val="lt1"/>
                </a:solidFill>
              </a:defRPr>
            </a:lvl7pPr>
            <a:lvl8pPr lvl="7" rtl="0" algn="r">
              <a:lnSpc>
                <a:spcPct val="100000"/>
              </a:lnSpc>
              <a:spcBef>
                <a:spcPts val="0"/>
              </a:spcBef>
              <a:spcAft>
                <a:spcPts val="0"/>
              </a:spcAft>
              <a:buClr>
                <a:schemeClr val="lt1"/>
              </a:buClr>
              <a:buSzPts val="3600"/>
              <a:buNone/>
              <a:defRPr sz="3600">
                <a:solidFill>
                  <a:schemeClr val="lt1"/>
                </a:solidFill>
              </a:defRPr>
            </a:lvl8pPr>
            <a:lvl9pPr lvl="8" rtl="0" algn="r">
              <a:lnSpc>
                <a:spcPct val="100000"/>
              </a:lnSpc>
              <a:spcBef>
                <a:spcPts val="0"/>
              </a:spcBef>
              <a:spcAft>
                <a:spcPts val="0"/>
              </a:spcAft>
              <a:buClr>
                <a:schemeClr val="lt1"/>
              </a:buClr>
              <a:buSzPts val="3600"/>
              <a:buNone/>
              <a:defRPr sz="3600">
                <a:solidFill>
                  <a:schemeClr val="lt1"/>
                </a:solidFill>
              </a:defRPr>
            </a:lvl9pPr>
          </a:lstStyle>
          <a:p/>
        </p:txBody>
      </p:sp>
      <p:sp>
        <p:nvSpPr>
          <p:cNvPr id="78" name="Google Shape;78;ge29ce42a51_0_670"/>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7000"/>
              <a:buNone/>
              <a:defRPr sz="7000">
                <a:solidFill>
                  <a:schemeClr val="lt1"/>
                </a:solidFill>
              </a:defRPr>
            </a:lvl1pPr>
            <a:lvl2pPr lvl="1" rtl="0" algn="r">
              <a:lnSpc>
                <a:spcPct val="100000"/>
              </a:lnSpc>
              <a:spcBef>
                <a:spcPts val="0"/>
              </a:spcBef>
              <a:spcAft>
                <a:spcPts val="0"/>
              </a:spcAft>
              <a:buClr>
                <a:schemeClr val="lt1"/>
              </a:buClr>
              <a:buSzPts val="7000"/>
              <a:buNone/>
              <a:defRPr sz="7000">
                <a:solidFill>
                  <a:schemeClr val="lt1"/>
                </a:solidFill>
              </a:defRPr>
            </a:lvl2pPr>
            <a:lvl3pPr lvl="2" rtl="0" algn="r">
              <a:lnSpc>
                <a:spcPct val="100000"/>
              </a:lnSpc>
              <a:spcBef>
                <a:spcPts val="0"/>
              </a:spcBef>
              <a:spcAft>
                <a:spcPts val="0"/>
              </a:spcAft>
              <a:buClr>
                <a:schemeClr val="lt1"/>
              </a:buClr>
              <a:buSzPts val="7000"/>
              <a:buNone/>
              <a:defRPr sz="7000">
                <a:solidFill>
                  <a:schemeClr val="lt1"/>
                </a:solidFill>
              </a:defRPr>
            </a:lvl3pPr>
            <a:lvl4pPr lvl="3" rtl="0" algn="r">
              <a:lnSpc>
                <a:spcPct val="100000"/>
              </a:lnSpc>
              <a:spcBef>
                <a:spcPts val="0"/>
              </a:spcBef>
              <a:spcAft>
                <a:spcPts val="0"/>
              </a:spcAft>
              <a:buClr>
                <a:schemeClr val="lt1"/>
              </a:buClr>
              <a:buSzPts val="7000"/>
              <a:buNone/>
              <a:defRPr sz="7000">
                <a:solidFill>
                  <a:schemeClr val="lt1"/>
                </a:solidFill>
              </a:defRPr>
            </a:lvl4pPr>
            <a:lvl5pPr lvl="4" rtl="0" algn="r">
              <a:lnSpc>
                <a:spcPct val="100000"/>
              </a:lnSpc>
              <a:spcBef>
                <a:spcPts val="0"/>
              </a:spcBef>
              <a:spcAft>
                <a:spcPts val="0"/>
              </a:spcAft>
              <a:buClr>
                <a:schemeClr val="lt1"/>
              </a:buClr>
              <a:buSzPts val="7000"/>
              <a:buNone/>
              <a:defRPr sz="7000">
                <a:solidFill>
                  <a:schemeClr val="lt1"/>
                </a:solidFill>
              </a:defRPr>
            </a:lvl5pPr>
            <a:lvl6pPr lvl="5" rtl="0" algn="r">
              <a:lnSpc>
                <a:spcPct val="100000"/>
              </a:lnSpc>
              <a:spcBef>
                <a:spcPts val="0"/>
              </a:spcBef>
              <a:spcAft>
                <a:spcPts val="0"/>
              </a:spcAft>
              <a:buClr>
                <a:schemeClr val="lt1"/>
              </a:buClr>
              <a:buSzPts val="7000"/>
              <a:buNone/>
              <a:defRPr sz="7000">
                <a:solidFill>
                  <a:schemeClr val="lt1"/>
                </a:solidFill>
              </a:defRPr>
            </a:lvl6pPr>
            <a:lvl7pPr lvl="6" rtl="0" algn="r">
              <a:lnSpc>
                <a:spcPct val="100000"/>
              </a:lnSpc>
              <a:spcBef>
                <a:spcPts val="0"/>
              </a:spcBef>
              <a:spcAft>
                <a:spcPts val="0"/>
              </a:spcAft>
              <a:buClr>
                <a:schemeClr val="lt1"/>
              </a:buClr>
              <a:buSzPts val="7000"/>
              <a:buNone/>
              <a:defRPr sz="7000">
                <a:solidFill>
                  <a:schemeClr val="lt1"/>
                </a:solidFill>
              </a:defRPr>
            </a:lvl7pPr>
            <a:lvl8pPr lvl="7" rtl="0" algn="r">
              <a:lnSpc>
                <a:spcPct val="100000"/>
              </a:lnSpc>
              <a:spcBef>
                <a:spcPts val="0"/>
              </a:spcBef>
              <a:spcAft>
                <a:spcPts val="0"/>
              </a:spcAft>
              <a:buClr>
                <a:schemeClr val="lt1"/>
              </a:buClr>
              <a:buSzPts val="7000"/>
              <a:buNone/>
              <a:defRPr sz="7000">
                <a:solidFill>
                  <a:schemeClr val="lt1"/>
                </a:solidFill>
              </a:defRPr>
            </a:lvl8pPr>
            <a:lvl9pPr lvl="8" rtl="0" algn="r">
              <a:lnSpc>
                <a:spcPct val="100000"/>
              </a:lnSpc>
              <a:spcBef>
                <a:spcPts val="0"/>
              </a:spcBef>
              <a:spcAft>
                <a:spcPts val="0"/>
              </a:spcAft>
              <a:buClr>
                <a:schemeClr val="lt1"/>
              </a:buClr>
              <a:buSzPts val="7000"/>
              <a:buNone/>
              <a:defRPr sz="7000">
                <a:solidFill>
                  <a:schemeClr val="lt1"/>
                </a:solidFill>
              </a:defRPr>
            </a:lvl9pPr>
          </a:lstStyle>
          <a:p/>
        </p:txBody>
      </p:sp>
      <p:sp>
        <p:nvSpPr>
          <p:cNvPr id="79" name="Google Shape;79;ge29ce42a51_0_670"/>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80" name="Shape 80"/>
        <p:cNvGrpSpPr/>
        <p:nvPr/>
      </p:nvGrpSpPr>
      <p:grpSpPr>
        <a:xfrm>
          <a:off x="0" y="0"/>
          <a:ext cx="0" cy="0"/>
          <a:chOff x="0" y="0"/>
          <a:chExt cx="0" cy="0"/>
        </a:xfrm>
      </p:grpSpPr>
      <p:sp>
        <p:nvSpPr>
          <p:cNvPr id="81" name="Google Shape;81;ge29ce42a51_0_675"/>
          <p:cNvSpPr txBox="1"/>
          <p:nvPr>
            <p:ph type="ctrTitle"/>
          </p:nvPr>
        </p:nvSpPr>
        <p:spPr>
          <a:xfrm>
            <a:off x="624000" y="1564600"/>
            <a:ext cx="5762400" cy="1139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5200"/>
              <a:buFont typeface="Montserrat"/>
              <a:buNone/>
              <a:defRPr sz="100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5200"/>
              <a:buNone/>
              <a:defRPr sz="5200">
                <a:solidFill>
                  <a:schemeClr val="dk1"/>
                </a:solidFill>
              </a:defRPr>
            </a:lvl2pPr>
            <a:lvl3pPr lvl="2" rtl="0" algn="l">
              <a:lnSpc>
                <a:spcPct val="100000"/>
              </a:lnSpc>
              <a:spcBef>
                <a:spcPts val="0"/>
              </a:spcBef>
              <a:spcAft>
                <a:spcPts val="0"/>
              </a:spcAft>
              <a:buClr>
                <a:schemeClr val="dk1"/>
              </a:buClr>
              <a:buSzPts val="5200"/>
              <a:buNone/>
              <a:defRPr sz="5200">
                <a:solidFill>
                  <a:schemeClr val="dk1"/>
                </a:solidFill>
              </a:defRPr>
            </a:lvl3pPr>
            <a:lvl4pPr lvl="3" rtl="0" algn="l">
              <a:lnSpc>
                <a:spcPct val="100000"/>
              </a:lnSpc>
              <a:spcBef>
                <a:spcPts val="0"/>
              </a:spcBef>
              <a:spcAft>
                <a:spcPts val="0"/>
              </a:spcAft>
              <a:buClr>
                <a:schemeClr val="dk1"/>
              </a:buClr>
              <a:buSzPts val="5200"/>
              <a:buNone/>
              <a:defRPr sz="5200">
                <a:solidFill>
                  <a:schemeClr val="dk1"/>
                </a:solidFill>
              </a:defRPr>
            </a:lvl4pPr>
            <a:lvl5pPr lvl="4" rtl="0" algn="l">
              <a:lnSpc>
                <a:spcPct val="100000"/>
              </a:lnSpc>
              <a:spcBef>
                <a:spcPts val="0"/>
              </a:spcBef>
              <a:spcAft>
                <a:spcPts val="0"/>
              </a:spcAft>
              <a:buClr>
                <a:schemeClr val="dk1"/>
              </a:buClr>
              <a:buSzPts val="5200"/>
              <a:buNone/>
              <a:defRPr sz="5200">
                <a:solidFill>
                  <a:schemeClr val="dk1"/>
                </a:solidFill>
              </a:defRPr>
            </a:lvl5pPr>
            <a:lvl6pPr lvl="5" rtl="0" algn="l">
              <a:lnSpc>
                <a:spcPct val="100000"/>
              </a:lnSpc>
              <a:spcBef>
                <a:spcPts val="0"/>
              </a:spcBef>
              <a:spcAft>
                <a:spcPts val="0"/>
              </a:spcAft>
              <a:buClr>
                <a:schemeClr val="dk1"/>
              </a:buClr>
              <a:buSzPts val="5200"/>
              <a:buNone/>
              <a:defRPr sz="5200">
                <a:solidFill>
                  <a:schemeClr val="dk1"/>
                </a:solidFill>
              </a:defRPr>
            </a:lvl6pPr>
            <a:lvl7pPr lvl="6" rtl="0" algn="l">
              <a:lnSpc>
                <a:spcPct val="100000"/>
              </a:lnSpc>
              <a:spcBef>
                <a:spcPts val="0"/>
              </a:spcBef>
              <a:spcAft>
                <a:spcPts val="0"/>
              </a:spcAft>
              <a:buClr>
                <a:schemeClr val="dk1"/>
              </a:buClr>
              <a:buSzPts val="5200"/>
              <a:buNone/>
              <a:defRPr sz="5200">
                <a:solidFill>
                  <a:schemeClr val="dk1"/>
                </a:solidFill>
              </a:defRPr>
            </a:lvl7pPr>
            <a:lvl8pPr lvl="7" rtl="0" algn="l">
              <a:lnSpc>
                <a:spcPct val="100000"/>
              </a:lnSpc>
              <a:spcBef>
                <a:spcPts val="0"/>
              </a:spcBef>
              <a:spcAft>
                <a:spcPts val="0"/>
              </a:spcAft>
              <a:buClr>
                <a:schemeClr val="dk1"/>
              </a:buClr>
              <a:buSzPts val="5200"/>
              <a:buNone/>
              <a:defRPr sz="5200">
                <a:solidFill>
                  <a:schemeClr val="dk1"/>
                </a:solidFill>
              </a:defRPr>
            </a:lvl8pPr>
            <a:lvl9pPr lvl="8" rtl="0" algn="l">
              <a:lnSpc>
                <a:spcPct val="100000"/>
              </a:lnSpc>
              <a:spcBef>
                <a:spcPts val="0"/>
              </a:spcBef>
              <a:spcAft>
                <a:spcPts val="0"/>
              </a:spcAft>
              <a:buClr>
                <a:schemeClr val="dk1"/>
              </a:buClr>
              <a:buSzPts val="5200"/>
              <a:buNone/>
              <a:defRPr sz="5200">
                <a:solidFill>
                  <a:schemeClr val="dk1"/>
                </a:solidFill>
              </a:defRPr>
            </a:lvl9pPr>
          </a:lstStyle>
          <a:p/>
        </p:txBody>
      </p:sp>
      <p:sp>
        <p:nvSpPr>
          <p:cNvPr id="82" name="Google Shape;82;ge29ce42a51_0_675"/>
          <p:cNvSpPr txBox="1"/>
          <p:nvPr>
            <p:ph idx="1" type="subTitle"/>
          </p:nvPr>
        </p:nvSpPr>
        <p:spPr>
          <a:xfrm>
            <a:off x="624000" y="2555229"/>
            <a:ext cx="3764700" cy="799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800"/>
              <a:buNone/>
              <a:defRPr sz="1400">
                <a:solidFill>
                  <a:schemeClr val="dk1"/>
                </a:solidFill>
              </a:defRPr>
            </a:lvl1pPr>
            <a:lvl2pPr lvl="1" rtl="0" algn="l">
              <a:lnSpc>
                <a:spcPct val="100000"/>
              </a:lnSpc>
              <a:spcBef>
                <a:spcPts val="0"/>
              </a:spcBef>
              <a:spcAft>
                <a:spcPts val="0"/>
              </a:spcAft>
              <a:buClr>
                <a:schemeClr val="dk1"/>
              </a:buClr>
              <a:buSzPts val="2800"/>
              <a:buNone/>
              <a:defRPr sz="2800">
                <a:solidFill>
                  <a:schemeClr val="dk1"/>
                </a:solidFill>
              </a:defRPr>
            </a:lvl2pPr>
            <a:lvl3pPr lvl="2" rtl="0" algn="l">
              <a:lnSpc>
                <a:spcPct val="100000"/>
              </a:lnSpc>
              <a:spcBef>
                <a:spcPts val="0"/>
              </a:spcBef>
              <a:spcAft>
                <a:spcPts val="0"/>
              </a:spcAft>
              <a:buClr>
                <a:schemeClr val="dk1"/>
              </a:buClr>
              <a:buSzPts val="2800"/>
              <a:buNone/>
              <a:defRPr sz="2800">
                <a:solidFill>
                  <a:schemeClr val="dk1"/>
                </a:solidFill>
              </a:defRPr>
            </a:lvl3pPr>
            <a:lvl4pPr lvl="3" rtl="0" algn="l">
              <a:lnSpc>
                <a:spcPct val="100000"/>
              </a:lnSpc>
              <a:spcBef>
                <a:spcPts val="0"/>
              </a:spcBef>
              <a:spcAft>
                <a:spcPts val="0"/>
              </a:spcAft>
              <a:buClr>
                <a:schemeClr val="dk1"/>
              </a:buClr>
              <a:buSzPts val="2800"/>
              <a:buNone/>
              <a:defRPr sz="2800">
                <a:solidFill>
                  <a:schemeClr val="dk1"/>
                </a:solidFill>
              </a:defRPr>
            </a:lvl4pPr>
            <a:lvl5pPr lvl="4" rtl="0" algn="l">
              <a:lnSpc>
                <a:spcPct val="100000"/>
              </a:lnSpc>
              <a:spcBef>
                <a:spcPts val="0"/>
              </a:spcBef>
              <a:spcAft>
                <a:spcPts val="0"/>
              </a:spcAft>
              <a:buClr>
                <a:schemeClr val="dk1"/>
              </a:buClr>
              <a:buSzPts val="2800"/>
              <a:buNone/>
              <a:defRPr sz="2800">
                <a:solidFill>
                  <a:schemeClr val="dk1"/>
                </a:solidFill>
              </a:defRPr>
            </a:lvl5pPr>
            <a:lvl6pPr lvl="5" rtl="0" algn="l">
              <a:lnSpc>
                <a:spcPct val="100000"/>
              </a:lnSpc>
              <a:spcBef>
                <a:spcPts val="0"/>
              </a:spcBef>
              <a:spcAft>
                <a:spcPts val="0"/>
              </a:spcAft>
              <a:buClr>
                <a:schemeClr val="dk1"/>
              </a:buClr>
              <a:buSzPts val="2800"/>
              <a:buNone/>
              <a:defRPr sz="2800">
                <a:solidFill>
                  <a:schemeClr val="dk1"/>
                </a:solidFill>
              </a:defRPr>
            </a:lvl6pPr>
            <a:lvl7pPr lvl="6" rtl="0" algn="l">
              <a:lnSpc>
                <a:spcPct val="100000"/>
              </a:lnSpc>
              <a:spcBef>
                <a:spcPts val="0"/>
              </a:spcBef>
              <a:spcAft>
                <a:spcPts val="0"/>
              </a:spcAft>
              <a:buClr>
                <a:schemeClr val="dk1"/>
              </a:buClr>
              <a:buSzPts val="2800"/>
              <a:buNone/>
              <a:defRPr sz="2800">
                <a:solidFill>
                  <a:schemeClr val="dk1"/>
                </a:solidFill>
              </a:defRPr>
            </a:lvl7pPr>
            <a:lvl8pPr lvl="7" rtl="0" algn="l">
              <a:lnSpc>
                <a:spcPct val="100000"/>
              </a:lnSpc>
              <a:spcBef>
                <a:spcPts val="0"/>
              </a:spcBef>
              <a:spcAft>
                <a:spcPts val="0"/>
              </a:spcAft>
              <a:buClr>
                <a:schemeClr val="dk1"/>
              </a:buClr>
              <a:buSzPts val="2800"/>
              <a:buNone/>
              <a:defRPr sz="2800">
                <a:solidFill>
                  <a:schemeClr val="dk1"/>
                </a:solidFill>
              </a:defRPr>
            </a:lvl8pPr>
            <a:lvl9pPr lvl="8" rtl="0" algn="l">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1">
    <p:spTree>
      <p:nvGrpSpPr>
        <p:cNvPr id="83" name="Shape 83"/>
        <p:cNvGrpSpPr/>
        <p:nvPr/>
      </p:nvGrpSpPr>
      <p:grpSpPr>
        <a:xfrm>
          <a:off x="0" y="0"/>
          <a:ext cx="0" cy="0"/>
          <a:chOff x="0" y="0"/>
          <a:chExt cx="0" cy="0"/>
        </a:xfrm>
      </p:grpSpPr>
      <p:sp>
        <p:nvSpPr>
          <p:cNvPr id="84" name="Google Shape;84;ge29ce42a51_0_678"/>
          <p:cNvSpPr/>
          <p:nvPr/>
        </p:nvSpPr>
        <p:spPr>
          <a:xfrm>
            <a:off x="4331950" y="1506675"/>
            <a:ext cx="4024800" cy="294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e29ce42a51_0_678"/>
          <p:cNvSpPr txBox="1"/>
          <p:nvPr>
            <p:ph idx="1" type="body"/>
          </p:nvPr>
        </p:nvSpPr>
        <p:spPr>
          <a:xfrm>
            <a:off x="4847400" y="1695625"/>
            <a:ext cx="3027000" cy="798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86" name="Google Shape;86;ge29ce42a51_0_678"/>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ge29ce42a51_0_682"/>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e29ce42a51_0_682"/>
          <p:cNvSpPr txBox="1"/>
          <p:nvPr>
            <p:ph idx="1" type="body"/>
          </p:nvPr>
        </p:nvSpPr>
        <p:spPr>
          <a:xfrm>
            <a:off x="484625" y="2898800"/>
            <a:ext cx="3300600" cy="207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90" name="Google Shape;90;ge29ce42a51_0_682"/>
          <p:cNvSpPr txBox="1"/>
          <p:nvPr>
            <p:ph type="title"/>
          </p:nvPr>
        </p:nvSpPr>
        <p:spPr>
          <a:xfrm>
            <a:off x="484625" y="1597525"/>
            <a:ext cx="35310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000"/>
              <a:buNone/>
              <a:defRPr>
                <a:solidFill>
                  <a:schemeClr val="lt1"/>
                </a:solidFill>
              </a:defRPr>
            </a:lvl2pPr>
            <a:lvl3pPr lvl="2" rtl="0" algn="l">
              <a:lnSpc>
                <a:spcPct val="100000"/>
              </a:lnSpc>
              <a:spcBef>
                <a:spcPts val="0"/>
              </a:spcBef>
              <a:spcAft>
                <a:spcPts val="0"/>
              </a:spcAft>
              <a:buClr>
                <a:schemeClr val="lt1"/>
              </a:buClr>
              <a:buSzPts val="3000"/>
              <a:buNone/>
              <a:defRPr>
                <a:solidFill>
                  <a:schemeClr val="lt1"/>
                </a:solidFill>
              </a:defRPr>
            </a:lvl3pPr>
            <a:lvl4pPr lvl="3" rtl="0" algn="l">
              <a:lnSpc>
                <a:spcPct val="100000"/>
              </a:lnSpc>
              <a:spcBef>
                <a:spcPts val="0"/>
              </a:spcBef>
              <a:spcAft>
                <a:spcPts val="0"/>
              </a:spcAft>
              <a:buClr>
                <a:schemeClr val="lt1"/>
              </a:buClr>
              <a:buSzPts val="3000"/>
              <a:buNone/>
              <a:defRPr>
                <a:solidFill>
                  <a:schemeClr val="lt1"/>
                </a:solidFill>
              </a:defRPr>
            </a:lvl4pPr>
            <a:lvl5pPr lvl="4" rtl="0" algn="l">
              <a:lnSpc>
                <a:spcPct val="100000"/>
              </a:lnSpc>
              <a:spcBef>
                <a:spcPts val="0"/>
              </a:spcBef>
              <a:spcAft>
                <a:spcPts val="0"/>
              </a:spcAft>
              <a:buClr>
                <a:schemeClr val="lt1"/>
              </a:buClr>
              <a:buSzPts val="3000"/>
              <a:buNone/>
              <a:defRPr>
                <a:solidFill>
                  <a:schemeClr val="lt1"/>
                </a:solidFill>
              </a:defRPr>
            </a:lvl5pPr>
            <a:lvl6pPr lvl="5" rtl="0" algn="l">
              <a:lnSpc>
                <a:spcPct val="100000"/>
              </a:lnSpc>
              <a:spcBef>
                <a:spcPts val="0"/>
              </a:spcBef>
              <a:spcAft>
                <a:spcPts val="0"/>
              </a:spcAft>
              <a:buClr>
                <a:schemeClr val="lt1"/>
              </a:buClr>
              <a:buSzPts val="3000"/>
              <a:buNone/>
              <a:defRPr>
                <a:solidFill>
                  <a:schemeClr val="lt1"/>
                </a:solidFill>
              </a:defRPr>
            </a:lvl6pPr>
            <a:lvl7pPr lvl="6" rtl="0" algn="l">
              <a:lnSpc>
                <a:spcPct val="100000"/>
              </a:lnSpc>
              <a:spcBef>
                <a:spcPts val="0"/>
              </a:spcBef>
              <a:spcAft>
                <a:spcPts val="0"/>
              </a:spcAft>
              <a:buClr>
                <a:schemeClr val="lt1"/>
              </a:buClr>
              <a:buSzPts val="3000"/>
              <a:buNone/>
              <a:defRPr>
                <a:solidFill>
                  <a:schemeClr val="lt1"/>
                </a:solidFill>
              </a:defRPr>
            </a:lvl7pPr>
            <a:lvl8pPr lvl="7" rtl="0" algn="l">
              <a:lnSpc>
                <a:spcPct val="100000"/>
              </a:lnSpc>
              <a:spcBef>
                <a:spcPts val="0"/>
              </a:spcBef>
              <a:spcAft>
                <a:spcPts val="0"/>
              </a:spcAft>
              <a:buClr>
                <a:schemeClr val="lt1"/>
              </a:buClr>
              <a:buSzPts val="3000"/>
              <a:buNone/>
              <a:defRPr>
                <a:solidFill>
                  <a:schemeClr val="lt1"/>
                </a:solidFill>
              </a:defRPr>
            </a:lvl8pPr>
            <a:lvl9pPr lvl="8" rtl="0"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91" name="Shape 91"/>
        <p:cNvGrpSpPr/>
        <p:nvPr/>
      </p:nvGrpSpPr>
      <p:grpSpPr>
        <a:xfrm>
          <a:off x="0" y="0"/>
          <a:ext cx="0" cy="0"/>
          <a:chOff x="0" y="0"/>
          <a:chExt cx="0" cy="0"/>
        </a:xfrm>
      </p:grpSpPr>
      <p:sp>
        <p:nvSpPr>
          <p:cNvPr id="92" name="Google Shape;92;ge29ce42a51_0_686"/>
          <p:cNvSpPr txBox="1"/>
          <p:nvPr>
            <p:ph type="title"/>
          </p:nvPr>
        </p:nvSpPr>
        <p:spPr>
          <a:xfrm>
            <a:off x="3857625" y="1093175"/>
            <a:ext cx="4198800" cy="1462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700"/>
              <a:buFont typeface="Montserrat"/>
              <a:buNone/>
              <a:defRPr sz="40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3000"/>
              <a:buNone/>
              <a:defRPr>
                <a:solidFill>
                  <a:schemeClr val="lt1"/>
                </a:solidFill>
              </a:defRPr>
            </a:lvl2pPr>
            <a:lvl3pPr lvl="2" rtl="0" algn="r">
              <a:lnSpc>
                <a:spcPct val="100000"/>
              </a:lnSpc>
              <a:spcBef>
                <a:spcPts val="0"/>
              </a:spcBef>
              <a:spcAft>
                <a:spcPts val="0"/>
              </a:spcAft>
              <a:buClr>
                <a:schemeClr val="lt1"/>
              </a:buClr>
              <a:buSzPts val="3000"/>
              <a:buNone/>
              <a:defRPr>
                <a:solidFill>
                  <a:schemeClr val="lt1"/>
                </a:solidFill>
              </a:defRPr>
            </a:lvl3pPr>
            <a:lvl4pPr lvl="3" rtl="0" algn="r">
              <a:lnSpc>
                <a:spcPct val="100000"/>
              </a:lnSpc>
              <a:spcBef>
                <a:spcPts val="0"/>
              </a:spcBef>
              <a:spcAft>
                <a:spcPts val="0"/>
              </a:spcAft>
              <a:buClr>
                <a:schemeClr val="lt1"/>
              </a:buClr>
              <a:buSzPts val="3000"/>
              <a:buNone/>
              <a:defRPr>
                <a:solidFill>
                  <a:schemeClr val="lt1"/>
                </a:solidFill>
              </a:defRPr>
            </a:lvl4pPr>
            <a:lvl5pPr lvl="4" rtl="0" algn="r">
              <a:lnSpc>
                <a:spcPct val="100000"/>
              </a:lnSpc>
              <a:spcBef>
                <a:spcPts val="0"/>
              </a:spcBef>
              <a:spcAft>
                <a:spcPts val="0"/>
              </a:spcAft>
              <a:buClr>
                <a:schemeClr val="lt1"/>
              </a:buClr>
              <a:buSzPts val="3000"/>
              <a:buNone/>
              <a:defRPr>
                <a:solidFill>
                  <a:schemeClr val="lt1"/>
                </a:solidFill>
              </a:defRPr>
            </a:lvl5pPr>
            <a:lvl6pPr lvl="5" rtl="0" algn="r">
              <a:lnSpc>
                <a:spcPct val="100000"/>
              </a:lnSpc>
              <a:spcBef>
                <a:spcPts val="0"/>
              </a:spcBef>
              <a:spcAft>
                <a:spcPts val="0"/>
              </a:spcAft>
              <a:buClr>
                <a:schemeClr val="lt1"/>
              </a:buClr>
              <a:buSzPts val="3000"/>
              <a:buNone/>
              <a:defRPr>
                <a:solidFill>
                  <a:schemeClr val="lt1"/>
                </a:solidFill>
              </a:defRPr>
            </a:lvl6pPr>
            <a:lvl7pPr lvl="6" rtl="0" algn="r">
              <a:lnSpc>
                <a:spcPct val="100000"/>
              </a:lnSpc>
              <a:spcBef>
                <a:spcPts val="0"/>
              </a:spcBef>
              <a:spcAft>
                <a:spcPts val="0"/>
              </a:spcAft>
              <a:buClr>
                <a:schemeClr val="lt1"/>
              </a:buClr>
              <a:buSzPts val="3000"/>
              <a:buNone/>
              <a:defRPr>
                <a:solidFill>
                  <a:schemeClr val="lt1"/>
                </a:solidFill>
              </a:defRPr>
            </a:lvl7pPr>
            <a:lvl8pPr lvl="7" rtl="0" algn="r">
              <a:lnSpc>
                <a:spcPct val="100000"/>
              </a:lnSpc>
              <a:spcBef>
                <a:spcPts val="0"/>
              </a:spcBef>
              <a:spcAft>
                <a:spcPts val="0"/>
              </a:spcAft>
              <a:buClr>
                <a:schemeClr val="lt1"/>
              </a:buClr>
              <a:buSzPts val="3000"/>
              <a:buNone/>
              <a:defRPr>
                <a:solidFill>
                  <a:schemeClr val="lt1"/>
                </a:solidFill>
              </a:defRPr>
            </a:lvl8pPr>
            <a:lvl9pPr lvl="8" rtl="0" algn="r">
              <a:lnSpc>
                <a:spcPct val="100000"/>
              </a:lnSpc>
              <a:spcBef>
                <a:spcPts val="0"/>
              </a:spcBef>
              <a:spcAft>
                <a:spcPts val="0"/>
              </a:spcAft>
              <a:buClr>
                <a:schemeClr val="lt1"/>
              </a:buClr>
              <a:buSzPts val="3000"/>
              <a:buNone/>
              <a:defRPr>
                <a:solidFill>
                  <a:schemeClr val="lt1"/>
                </a:solidFill>
              </a:defRPr>
            </a:lvl9pPr>
          </a:lstStyle>
          <a:p/>
        </p:txBody>
      </p:sp>
      <p:sp>
        <p:nvSpPr>
          <p:cNvPr id="93" name="Google Shape;93;ge29ce42a51_0_686"/>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94" name="Shape 94"/>
        <p:cNvGrpSpPr/>
        <p:nvPr/>
      </p:nvGrpSpPr>
      <p:grpSpPr>
        <a:xfrm>
          <a:off x="0" y="0"/>
          <a:ext cx="0" cy="0"/>
          <a:chOff x="0" y="0"/>
          <a:chExt cx="0" cy="0"/>
        </a:xfrm>
      </p:grpSpPr>
      <p:sp>
        <p:nvSpPr>
          <p:cNvPr id="95" name="Google Shape;95;ge29ce42a51_0_689"/>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e29ce42a51_0_689"/>
          <p:cNvSpPr txBox="1"/>
          <p:nvPr>
            <p:ph type="title"/>
          </p:nvPr>
        </p:nvSpPr>
        <p:spPr>
          <a:xfrm>
            <a:off x="582175" y="2307450"/>
            <a:ext cx="1863300" cy="528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600"/>
              <a:buNone/>
              <a:defRPr sz="2600">
                <a:solidFill>
                  <a:schemeClr val="lt1"/>
                </a:solidFill>
              </a:defRPr>
            </a:lvl2pPr>
            <a:lvl3pPr lvl="2" rtl="0" algn="l">
              <a:lnSpc>
                <a:spcPct val="100000"/>
              </a:lnSpc>
              <a:spcBef>
                <a:spcPts val="0"/>
              </a:spcBef>
              <a:spcAft>
                <a:spcPts val="0"/>
              </a:spcAft>
              <a:buClr>
                <a:schemeClr val="lt1"/>
              </a:buClr>
              <a:buSzPts val="2600"/>
              <a:buNone/>
              <a:defRPr sz="2600">
                <a:solidFill>
                  <a:schemeClr val="lt1"/>
                </a:solidFill>
              </a:defRPr>
            </a:lvl3pPr>
            <a:lvl4pPr lvl="3" rtl="0" algn="l">
              <a:lnSpc>
                <a:spcPct val="100000"/>
              </a:lnSpc>
              <a:spcBef>
                <a:spcPts val="0"/>
              </a:spcBef>
              <a:spcAft>
                <a:spcPts val="0"/>
              </a:spcAft>
              <a:buClr>
                <a:schemeClr val="lt1"/>
              </a:buClr>
              <a:buSzPts val="2600"/>
              <a:buNone/>
              <a:defRPr sz="2600">
                <a:solidFill>
                  <a:schemeClr val="lt1"/>
                </a:solidFill>
              </a:defRPr>
            </a:lvl4pPr>
            <a:lvl5pPr lvl="4" rtl="0" algn="l">
              <a:lnSpc>
                <a:spcPct val="100000"/>
              </a:lnSpc>
              <a:spcBef>
                <a:spcPts val="0"/>
              </a:spcBef>
              <a:spcAft>
                <a:spcPts val="0"/>
              </a:spcAft>
              <a:buClr>
                <a:schemeClr val="lt1"/>
              </a:buClr>
              <a:buSzPts val="2600"/>
              <a:buNone/>
              <a:defRPr sz="2600">
                <a:solidFill>
                  <a:schemeClr val="lt1"/>
                </a:solidFill>
              </a:defRPr>
            </a:lvl5pPr>
            <a:lvl6pPr lvl="5" rtl="0" algn="l">
              <a:lnSpc>
                <a:spcPct val="100000"/>
              </a:lnSpc>
              <a:spcBef>
                <a:spcPts val="0"/>
              </a:spcBef>
              <a:spcAft>
                <a:spcPts val="0"/>
              </a:spcAft>
              <a:buClr>
                <a:schemeClr val="lt1"/>
              </a:buClr>
              <a:buSzPts val="2600"/>
              <a:buNone/>
              <a:defRPr sz="2600">
                <a:solidFill>
                  <a:schemeClr val="lt1"/>
                </a:solidFill>
              </a:defRPr>
            </a:lvl6pPr>
            <a:lvl7pPr lvl="6" rtl="0" algn="l">
              <a:lnSpc>
                <a:spcPct val="100000"/>
              </a:lnSpc>
              <a:spcBef>
                <a:spcPts val="0"/>
              </a:spcBef>
              <a:spcAft>
                <a:spcPts val="0"/>
              </a:spcAft>
              <a:buClr>
                <a:schemeClr val="lt1"/>
              </a:buClr>
              <a:buSzPts val="2600"/>
              <a:buNone/>
              <a:defRPr sz="2600">
                <a:solidFill>
                  <a:schemeClr val="lt1"/>
                </a:solidFill>
              </a:defRPr>
            </a:lvl7pPr>
            <a:lvl8pPr lvl="7" rtl="0" algn="l">
              <a:lnSpc>
                <a:spcPct val="100000"/>
              </a:lnSpc>
              <a:spcBef>
                <a:spcPts val="0"/>
              </a:spcBef>
              <a:spcAft>
                <a:spcPts val="0"/>
              </a:spcAft>
              <a:buClr>
                <a:schemeClr val="lt1"/>
              </a:buClr>
              <a:buSzPts val="2600"/>
              <a:buNone/>
              <a:defRPr sz="2600">
                <a:solidFill>
                  <a:schemeClr val="lt1"/>
                </a:solidFill>
              </a:defRPr>
            </a:lvl8pPr>
            <a:lvl9pPr lvl="8" rtl="0" algn="l">
              <a:lnSpc>
                <a:spcPct val="100000"/>
              </a:lnSpc>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spTree>
      <p:nvGrpSpPr>
        <p:cNvPr id="97" name="Shape 97"/>
        <p:cNvGrpSpPr/>
        <p:nvPr/>
      </p:nvGrpSpPr>
      <p:grpSpPr>
        <a:xfrm>
          <a:off x="0" y="0"/>
          <a:ext cx="0" cy="0"/>
          <a:chOff x="0" y="0"/>
          <a:chExt cx="0" cy="0"/>
        </a:xfrm>
      </p:grpSpPr>
      <p:sp>
        <p:nvSpPr>
          <p:cNvPr id="98" name="Google Shape;98;ge29ce42a51_0_692"/>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e29ce42a51_0_692"/>
          <p:cNvSpPr txBox="1"/>
          <p:nvPr>
            <p:ph idx="1" type="subTitle"/>
          </p:nvPr>
        </p:nvSpPr>
        <p:spPr>
          <a:xfrm>
            <a:off x="6293350" y="3677050"/>
            <a:ext cx="2388000" cy="990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1400"/>
              <a:buChar char="●"/>
              <a:defRPr sz="1400">
                <a:solidFill>
                  <a:schemeClr val="dk1"/>
                </a:solidFill>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100" name="Google Shape;100;ge29ce42a51_0_692"/>
          <p:cNvSpPr txBox="1"/>
          <p:nvPr>
            <p:ph idx="2" type="subTitle"/>
          </p:nvPr>
        </p:nvSpPr>
        <p:spPr>
          <a:xfrm>
            <a:off x="6293350" y="1000525"/>
            <a:ext cx="2388000" cy="990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1400"/>
              <a:buChar char="●"/>
              <a:defRPr sz="1400">
                <a:solidFill>
                  <a:schemeClr val="dk1"/>
                </a:solidFill>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101" name="Google Shape;101;ge29ce42a51_0_692"/>
          <p:cNvSpPr txBox="1"/>
          <p:nvPr>
            <p:ph type="title"/>
          </p:nvPr>
        </p:nvSpPr>
        <p:spPr>
          <a:xfrm>
            <a:off x="6293355" y="3476859"/>
            <a:ext cx="16587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102" name="Google Shape;102;ge29ce42a51_0_692"/>
          <p:cNvSpPr txBox="1"/>
          <p:nvPr>
            <p:ph idx="3" type="title"/>
          </p:nvPr>
        </p:nvSpPr>
        <p:spPr>
          <a:xfrm>
            <a:off x="6293355" y="809859"/>
            <a:ext cx="16587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103" name="Google Shape;103;ge29ce42a51_0_692"/>
          <p:cNvSpPr txBox="1"/>
          <p:nvPr>
            <p:ph idx="4" type="title"/>
          </p:nvPr>
        </p:nvSpPr>
        <p:spPr>
          <a:xfrm>
            <a:off x="582175" y="2307450"/>
            <a:ext cx="1863300" cy="528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600"/>
              <a:buNone/>
              <a:defRPr sz="2600">
                <a:solidFill>
                  <a:schemeClr val="lt1"/>
                </a:solidFill>
              </a:defRPr>
            </a:lvl2pPr>
            <a:lvl3pPr lvl="2" rtl="0" algn="l">
              <a:lnSpc>
                <a:spcPct val="100000"/>
              </a:lnSpc>
              <a:spcBef>
                <a:spcPts val="0"/>
              </a:spcBef>
              <a:spcAft>
                <a:spcPts val="0"/>
              </a:spcAft>
              <a:buClr>
                <a:schemeClr val="lt1"/>
              </a:buClr>
              <a:buSzPts val="2600"/>
              <a:buNone/>
              <a:defRPr sz="2600">
                <a:solidFill>
                  <a:schemeClr val="lt1"/>
                </a:solidFill>
              </a:defRPr>
            </a:lvl3pPr>
            <a:lvl4pPr lvl="3" rtl="0" algn="l">
              <a:lnSpc>
                <a:spcPct val="100000"/>
              </a:lnSpc>
              <a:spcBef>
                <a:spcPts val="0"/>
              </a:spcBef>
              <a:spcAft>
                <a:spcPts val="0"/>
              </a:spcAft>
              <a:buClr>
                <a:schemeClr val="lt1"/>
              </a:buClr>
              <a:buSzPts val="2600"/>
              <a:buNone/>
              <a:defRPr sz="2600">
                <a:solidFill>
                  <a:schemeClr val="lt1"/>
                </a:solidFill>
              </a:defRPr>
            </a:lvl4pPr>
            <a:lvl5pPr lvl="4" rtl="0" algn="l">
              <a:lnSpc>
                <a:spcPct val="100000"/>
              </a:lnSpc>
              <a:spcBef>
                <a:spcPts val="0"/>
              </a:spcBef>
              <a:spcAft>
                <a:spcPts val="0"/>
              </a:spcAft>
              <a:buClr>
                <a:schemeClr val="lt1"/>
              </a:buClr>
              <a:buSzPts val="2600"/>
              <a:buNone/>
              <a:defRPr sz="2600">
                <a:solidFill>
                  <a:schemeClr val="lt1"/>
                </a:solidFill>
              </a:defRPr>
            </a:lvl5pPr>
            <a:lvl6pPr lvl="5" rtl="0" algn="l">
              <a:lnSpc>
                <a:spcPct val="100000"/>
              </a:lnSpc>
              <a:spcBef>
                <a:spcPts val="0"/>
              </a:spcBef>
              <a:spcAft>
                <a:spcPts val="0"/>
              </a:spcAft>
              <a:buClr>
                <a:schemeClr val="lt1"/>
              </a:buClr>
              <a:buSzPts val="2600"/>
              <a:buNone/>
              <a:defRPr sz="2600">
                <a:solidFill>
                  <a:schemeClr val="lt1"/>
                </a:solidFill>
              </a:defRPr>
            </a:lvl6pPr>
            <a:lvl7pPr lvl="6" rtl="0" algn="l">
              <a:lnSpc>
                <a:spcPct val="100000"/>
              </a:lnSpc>
              <a:spcBef>
                <a:spcPts val="0"/>
              </a:spcBef>
              <a:spcAft>
                <a:spcPts val="0"/>
              </a:spcAft>
              <a:buClr>
                <a:schemeClr val="lt1"/>
              </a:buClr>
              <a:buSzPts val="2600"/>
              <a:buNone/>
              <a:defRPr sz="2600">
                <a:solidFill>
                  <a:schemeClr val="lt1"/>
                </a:solidFill>
              </a:defRPr>
            </a:lvl7pPr>
            <a:lvl8pPr lvl="7" rtl="0" algn="l">
              <a:lnSpc>
                <a:spcPct val="100000"/>
              </a:lnSpc>
              <a:spcBef>
                <a:spcPts val="0"/>
              </a:spcBef>
              <a:spcAft>
                <a:spcPts val="0"/>
              </a:spcAft>
              <a:buClr>
                <a:schemeClr val="lt1"/>
              </a:buClr>
              <a:buSzPts val="2600"/>
              <a:buNone/>
              <a:defRPr sz="2600">
                <a:solidFill>
                  <a:schemeClr val="lt1"/>
                </a:solidFill>
              </a:defRPr>
            </a:lvl8pPr>
            <a:lvl9pPr lvl="8" rtl="0" algn="l">
              <a:lnSpc>
                <a:spcPct val="100000"/>
              </a:lnSpc>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104" name="Shape 104"/>
        <p:cNvGrpSpPr/>
        <p:nvPr/>
      </p:nvGrpSpPr>
      <p:grpSpPr>
        <a:xfrm>
          <a:off x="0" y="0"/>
          <a:ext cx="0" cy="0"/>
          <a:chOff x="0" y="0"/>
          <a:chExt cx="0" cy="0"/>
        </a:xfrm>
      </p:grpSpPr>
      <p:sp>
        <p:nvSpPr>
          <p:cNvPr id="105" name="Google Shape;105;ge29ce42a51_0_699"/>
          <p:cNvSpPr/>
          <p:nvPr/>
        </p:nvSpPr>
        <p:spPr>
          <a:xfrm rot="5400000">
            <a:off x="3286050" y="-3286200"/>
            <a:ext cx="2552700" cy="9125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e29ce42a51_0_699"/>
          <p:cNvSpPr txBox="1"/>
          <p:nvPr>
            <p:ph type="title"/>
          </p:nvPr>
        </p:nvSpPr>
        <p:spPr>
          <a:xfrm>
            <a:off x="1035475" y="3162534"/>
            <a:ext cx="16587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7" name="Google Shape;107;ge29ce42a51_0_699"/>
          <p:cNvSpPr txBox="1"/>
          <p:nvPr>
            <p:ph idx="1" type="subTitle"/>
          </p:nvPr>
        </p:nvSpPr>
        <p:spPr>
          <a:xfrm>
            <a:off x="719725" y="3373650"/>
            <a:ext cx="22902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08" name="Google Shape;108;ge29ce42a51_0_699"/>
          <p:cNvSpPr txBox="1"/>
          <p:nvPr>
            <p:ph idx="2" type="title"/>
          </p:nvPr>
        </p:nvSpPr>
        <p:spPr>
          <a:xfrm>
            <a:off x="6479701" y="3162534"/>
            <a:ext cx="16587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9" name="Google Shape;109;ge29ce42a51_0_699"/>
          <p:cNvSpPr txBox="1"/>
          <p:nvPr>
            <p:ph idx="3" type="subTitle"/>
          </p:nvPr>
        </p:nvSpPr>
        <p:spPr>
          <a:xfrm>
            <a:off x="6163951" y="3373650"/>
            <a:ext cx="22902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0" name="Google Shape;110;ge29ce42a51_0_699"/>
          <p:cNvSpPr txBox="1"/>
          <p:nvPr>
            <p:ph idx="4" type="title"/>
          </p:nvPr>
        </p:nvSpPr>
        <p:spPr>
          <a:xfrm>
            <a:off x="3742650" y="3162534"/>
            <a:ext cx="16587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1" name="Google Shape;111;ge29ce42a51_0_699"/>
          <p:cNvSpPr txBox="1"/>
          <p:nvPr>
            <p:ph idx="5" type="subTitle"/>
          </p:nvPr>
        </p:nvSpPr>
        <p:spPr>
          <a:xfrm>
            <a:off x="3426900" y="3373650"/>
            <a:ext cx="22902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2" name="Google Shape;112;ge29ce42a51_0_699"/>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000"/>
              <a:buNone/>
              <a:defRPr>
                <a:solidFill>
                  <a:schemeClr val="lt1"/>
                </a:solidFill>
              </a:defRPr>
            </a:lvl2pPr>
            <a:lvl3pPr lvl="2" rtl="0" algn="l">
              <a:lnSpc>
                <a:spcPct val="100000"/>
              </a:lnSpc>
              <a:spcBef>
                <a:spcPts val="0"/>
              </a:spcBef>
              <a:spcAft>
                <a:spcPts val="0"/>
              </a:spcAft>
              <a:buClr>
                <a:schemeClr val="lt1"/>
              </a:buClr>
              <a:buSzPts val="3000"/>
              <a:buNone/>
              <a:defRPr>
                <a:solidFill>
                  <a:schemeClr val="lt1"/>
                </a:solidFill>
              </a:defRPr>
            </a:lvl3pPr>
            <a:lvl4pPr lvl="3" rtl="0" algn="l">
              <a:lnSpc>
                <a:spcPct val="100000"/>
              </a:lnSpc>
              <a:spcBef>
                <a:spcPts val="0"/>
              </a:spcBef>
              <a:spcAft>
                <a:spcPts val="0"/>
              </a:spcAft>
              <a:buClr>
                <a:schemeClr val="lt1"/>
              </a:buClr>
              <a:buSzPts val="3000"/>
              <a:buNone/>
              <a:defRPr>
                <a:solidFill>
                  <a:schemeClr val="lt1"/>
                </a:solidFill>
              </a:defRPr>
            </a:lvl4pPr>
            <a:lvl5pPr lvl="4" rtl="0" algn="l">
              <a:lnSpc>
                <a:spcPct val="100000"/>
              </a:lnSpc>
              <a:spcBef>
                <a:spcPts val="0"/>
              </a:spcBef>
              <a:spcAft>
                <a:spcPts val="0"/>
              </a:spcAft>
              <a:buClr>
                <a:schemeClr val="lt1"/>
              </a:buClr>
              <a:buSzPts val="3000"/>
              <a:buNone/>
              <a:defRPr>
                <a:solidFill>
                  <a:schemeClr val="lt1"/>
                </a:solidFill>
              </a:defRPr>
            </a:lvl5pPr>
            <a:lvl6pPr lvl="5" rtl="0" algn="l">
              <a:lnSpc>
                <a:spcPct val="100000"/>
              </a:lnSpc>
              <a:spcBef>
                <a:spcPts val="0"/>
              </a:spcBef>
              <a:spcAft>
                <a:spcPts val="0"/>
              </a:spcAft>
              <a:buClr>
                <a:schemeClr val="lt1"/>
              </a:buClr>
              <a:buSzPts val="3000"/>
              <a:buNone/>
              <a:defRPr>
                <a:solidFill>
                  <a:schemeClr val="lt1"/>
                </a:solidFill>
              </a:defRPr>
            </a:lvl6pPr>
            <a:lvl7pPr lvl="6" rtl="0" algn="l">
              <a:lnSpc>
                <a:spcPct val="100000"/>
              </a:lnSpc>
              <a:spcBef>
                <a:spcPts val="0"/>
              </a:spcBef>
              <a:spcAft>
                <a:spcPts val="0"/>
              </a:spcAft>
              <a:buClr>
                <a:schemeClr val="lt1"/>
              </a:buClr>
              <a:buSzPts val="3000"/>
              <a:buNone/>
              <a:defRPr>
                <a:solidFill>
                  <a:schemeClr val="lt1"/>
                </a:solidFill>
              </a:defRPr>
            </a:lvl7pPr>
            <a:lvl8pPr lvl="7" rtl="0" algn="l">
              <a:lnSpc>
                <a:spcPct val="100000"/>
              </a:lnSpc>
              <a:spcBef>
                <a:spcPts val="0"/>
              </a:spcBef>
              <a:spcAft>
                <a:spcPts val="0"/>
              </a:spcAft>
              <a:buClr>
                <a:schemeClr val="lt1"/>
              </a:buClr>
              <a:buSzPts val="3000"/>
              <a:buNone/>
              <a:defRPr>
                <a:solidFill>
                  <a:schemeClr val="lt1"/>
                </a:solidFill>
              </a:defRPr>
            </a:lvl8pPr>
            <a:lvl9pPr lvl="8" rtl="0"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113" name="Shape 113"/>
        <p:cNvGrpSpPr/>
        <p:nvPr/>
      </p:nvGrpSpPr>
      <p:grpSpPr>
        <a:xfrm>
          <a:off x="0" y="0"/>
          <a:ext cx="0" cy="0"/>
          <a:chOff x="0" y="0"/>
          <a:chExt cx="0" cy="0"/>
        </a:xfrm>
      </p:grpSpPr>
      <p:sp>
        <p:nvSpPr>
          <p:cNvPr id="114" name="Google Shape;114;ge29ce42a51_0_708"/>
          <p:cNvSpPr/>
          <p:nvPr/>
        </p:nvSpPr>
        <p:spPr>
          <a:xfrm>
            <a:off x="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e29ce42a51_0_708"/>
          <p:cNvSpPr txBox="1"/>
          <p:nvPr>
            <p:ph type="ctrTitle"/>
          </p:nvPr>
        </p:nvSpPr>
        <p:spPr>
          <a:xfrm>
            <a:off x="156075" y="1588225"/>
            <a:ext cx="4230000" cy="94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2600"/>
              <a:buNone/>
              <a:defRPr sz="2600">
                <a:solidFill>
                  <a:schemeClr val="lt1"/>
                </a:solidFill>
              </a:defRPr>
            </a:lvl1pPr>
            <a:lvl2pPr lvl="1" rtl="0" algn="r">
              <a:lnSpc>
                <a:spcPct val="100000"/>
              </a:lnSpc>
              <a:spcBef>
                <a:spcPts val="0"/>
              </a:spcBef>
              <a:spcAft>
                <a:spcPts val="0"/>
              </a:spcAft>
              <a:buClr>
                <a:schemeClr val="lt1"/>
              </a:buClr>
              <a:buSzPts val="2600"/>
              <a:buNone/>
              <a:defRPr sz="2600">
                <a:solidFill>
                  <a:schemeClr val="lt1"/>
                </a:solidFill>
              </a:defRPr>
            </a:lvl2pPr>
            <a:lvl3pPr lvl="2" rtl="0" algn="r">
              <a:lnSpc>
                <a:spcPct val="100000"/>
              </a:lnSpc>
              <a:spcBef>
                <a:spcPts val="0"/>
              </a:spcBef>
              <a:spcAft>
                <a:spcPts val="0"/>
              </a:spcAft>
              <a:buClr>
                <a:schemeClr val="lt1"/>
              </a:buClr>
              <a:buSzPts val="2600"/>
              <a:buNone/>
              <a:defRPr sz="2600">
                <a:solidFill>
                  <a:schemeClr val="lt1"/>
                </a:solidFill>
              </a:defRPr>
            </a:lvl3pPr>
            <a:lvl4pPr lvl="3" rtl="0" algn="r">
              <a:lnSpc>
                <a:spcPct val="100000"/>
              </a:lnSpc>
              <a:spcBef>
                <a:spcPts val="0"/>
              </a:spcBef>
              <a:spcAft>
                <a:spcPts val="0"/>
              </a:spcAft>
              <a:buClr>
                <a:schemeClr val="lt1"/>
              </a:buClr>
              <a:buSzPts val="2600"/>
              <a:buNone/>
              <a:defRPr sz="2600">
                <a:solidFill>
                  <a:schemeClr val="lt1"/>
                </a:solidFill>
              </a:defRPr>
            </a:lvl4pPr>
            <a:lvl5pPr lvl="4" rtl="0" algn="r">
              <a:lnSpc>
                <a:spcPct val="100000"/>
              </a:lnSpc>
              <a:spcBef>
                <a:spcPts val="0"/>
              </a:spcBef>
              <a:spcAft>
                <a:spcPts val="0"/>
              </a:spcAft>
              <a:buClr>
                <a:schemeClr val="lt1"/>
              </a:buClr>
              <a:buSzPts val="2600"/>
              <a:buNone/>
              <a:defRPr sz="2600">
                <a:solidFill>
                  <a:schemeClr val="lt1"/>
                </a:solidFill>
              </a:defRPr>
            </a:lvl5pPr>
            <a:lvl6pPr lvl="5" rtl="0" algn="r">
              <a:lnSpc>
                <a:spcPct val="100000"/>
              </a:lnSpc>
              <a:spcBef>
                <a:spcPts val="0"/>
              </a:spcBef>
              <a:spcAft>
                <a:spcPts val="0"/>
              </a:spcAft>
              <a:buClr>
                <a:schemeClr val="lt1"/>
              </a:buClr>
              <a:buSzPts val="2600"/>
              <a:buNone/>
              <a:defRPr sz="2600">
                <a:solidFill>
                  <a:schemeClr val="lt1"/>
                </a:solidFill>
              </a:defRPr>
            </a:lvl6pPr>
            <a:lvl7pPr lvl="6" rtl="0" algn="r">
              <a:lnSpc>
                <a:spcPct val="100000"/>
              </a:lnSpc>
              <a:spcBef>
                <a:spcPts val="0"/>
              </a:spcBef>
              <a:spcAft>
                <a:spcPts val="0"/>
              </a:spcAft>
              <a:buClr>
                <a:schemeClr val="lt1"/>
              </a:buClr>
              <a:buSzPts val="2600"/>
              <a:buNone/>
              <a:defRPr sz="2600">
                <a:solidFill>
                  <a:schemeClr val="lt1"/>
                </a:solidFill>
              </a:defRPr>
            </a:lvl7pPr>
            <a:lvl8pPr lvl="7" rtl="0" algn="r">
              <a:lnSpc>
                <a:spcPct val="100000"/>
              </a:lnSpc>
              <a:spcBef>
                <a:spcPts val="0"/>
              </a:spcBef>
              <a:spcAft>
                <a:spcPts val="0"/>
              </a:spcAft>
              <a:buClr>
                <a:schemeClr val="lt1"/>
              </a:buClr>
              <a:buSzPts val="2600"/>
              <a:buNone/>
              <a:defRPr sz="2600">
                <a:solidFill>
                  <a:schemeClr val="lt1"/>
                </a:solidFill>
              </a:defRPr>
            </a:lvl8pPr>
            <a:lvl9pPr lvl="8" rtl="0" algn="r">
              <a:lnSpc>
                <a:spcPct val="100000"/>
              </a:lnSpc>
              <a:spcBef>
                <a:spcPts val="0"/>
              </a:spcBef>
              <a:spcAft>
                <a:spcPts val="0"/>
              </a:spcAft>
              <a:buClr>
                <a:schemeClr val="lt1"/>
              </a:buClr>
              <a:buSzPts val="2600"/>
              <a:buNone/>
              <a:defRPr sz="2600">
                <a:solidFill>
                  <a:schemeClr val="lt1"/>
                </a:solidFill>
              </a:defRPr>
            </a:lvl9pPr>
          </a:lstStyle>
          <a:p/>
        </p:txBody>
      </p:sp>
      <p:sp>
        <p:nvSpPr>
          <p:cNvPr id="116" name="Google Shape;116;ge29ce42a51_0_708"/>
          <p:cNvSpPr txBox="1"/>
          <p:nvPr>
            <p:ph idx="1" type="subTitle"/>
          </p:nvPr>
        </p:nvSpPr>
        <p:spPr>
          <a:xfrm>
            <a:off x="975909" y="2452393"/>
            <a:ext cx="25902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7" name="Google Shape;117;ge29ce42a51_0_708"/>
          <p:cNvSpPr txBox="1"/>
          <p:nvPr>
            <p:ph idx="2" type="subTitle"/>
          </p:nvPr>
        </p:nvSpPr>
        <p:spPr>
          <a:xfrm>
            <a:off x="5583287" y="2452393"/>
            <a:ext cx="25794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8" name="Google Shape;118;ge29ce42a51_0_708"/>
          <p:cNvSpPr txBox="1"/>
          <p:nvPr>
            <p:ph idx="3" type="ctrTitle"/>
          </p:nvPr>
        </p:nvSpPr>
        <p:spPr>
          <a:xfrm>
            <a:off x="4757925" y="1588225"/>
            <a:ext cx="4230000" cy="94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600"/>
              <a:buNone/>
              <a:defRPr sz="2600">
                <a:solidFill>
                  <a:schemeClr val="dk1"/>
                </a:solidFill>
              </a:defRPr>
            </a:lvl1pPr>
            <a:lvl2pPr lvl="1" rtl="0" algn="r">
              <a:lnSpc>
                <a:spcPct val="100000"/>
              </a:lnSpc>
              <a:spcBef>
                <a:spcPts val="0"/>
              </a:spcBef>
              <a:spcAft>
                <a:spcPts val="0"/>
              </a:spcAft>
              <a:buClr>
                <a:schemeClr val="dk1"/>
              </a:buClr>
              <a:buSzPts val="2600"/>
              <a:buNone/>
              <a:defRPr sz="2600">
                <a:solidFill>
                  <a:schemeClr val="dk1"/>
                </a:solidFill>
              </a:defRPr>
            </a:lvl2pPr>
            <a:lvl3pPr lvl="2" rtl="0" algn="r">
              <a:lnSpc>
                <a:spcPct val="100000"/>
              </a:lnSpc>
              <a:spcBef>
                <a:spcPts val="0"/>
              </a:spcBef>
              <a:spcAft>
                <a:spcPts val="0"/>
              </a:spcAft>
              <a:buClr>
                <a:schemeClr val="dk1"/>
              </a:buClr>
              <a:buSzPts val="2600"/>
              <a:buNone/>
              <a:defRPr sz="2600">
                <a:solidFill>
                  <a:schemeClr val="dk1"/>
                </a:solidFill>
              </a:defRPr>
            </a:lvl3pPr>
            <a:lvl4pPr lvl="3" rtl="0" algn="r">
              <a:lnSpc>
                <a:spcPct val="100000"/>
              </a:lnSpc>
              <a:spcBef>
                <a:spcPts val="0"/>
              </a:spcBef>
              <a:spcAft>
                <a:spcPts val="0"/>
              </a:spcAft>
              <a:buClr>
                <a:schemeClr val="dk1"/>
              </a:buClr>
              <a:buSzPts val="2600"/>
              <a:buNone/>
              <a:defRPr sz="2600">
                <a:solidFill>
                  <a:schemeClr val="dk1"/>
                </a:solidFill>
              </a:defRPr>
            </a:lvl4pPr>
            <a:lvl5pPr lvl="4" rtl="0" algn="r">
              <a:lnSpc>
                <a:spcPct val="100000"/>
              </a:lnSpc>
              <a:spcBef>
                <a:spcPts val="0"/>
              </a:spcBef>
              <a:spcAft>
                <a:spcPts val="0"/>
              </a:spcAft>
              <a:buClr>
                <a:schemeClr val="dk1"/>
              </a:buClr>
              <a:buSzPts val="2600"/>
              <a:buNone/>
              <a:defRPr sz="2600">
                <a:solidFill>
                  <a:schemeClr val="dk1"/>
                </a:solidFill>
              </a:defRPr>
            </a:lvl5pPr>
            <a:lvl6pPr lvl="5" rtl="0" algn="r">
              <a:lnSpc>
                <a:spcPct val="100000"/>
              </a:lnSpc>
              <a:spcBef>
                <a:spcPts val="0"/>
              </a:spcBef>
              <a:spcAft>
                <a:spcPts val="0"/>
              </a:spcAft>
              <a:buClr>
                <a:schemeClr val="dk1"/>
              </a:buClr>
              <a:buSzPts val="2600"/>
              <a:buNone/>
              <a:defRPr sz="2600">
                <a:solidFill>
                  <a:schemeClr val="dk1"/>
                </a:solidFill>
              </a:defRPr>
            </a:lvl6pPr>
            <a:lvl7pPr lvl="6" rtl="0" algn="r">
              <a:lnSpc>
                <a:spcPct val="100000"/>
              </a:lnSpc>
              <a:spcBef>
                <a:spcPts val="0"/>
              </a:spcBef>
              <a:spcAft>
                <a:spcPts val="0"/>
              </a:spcAft>
              <a:buClr>
                <a:schemeClr val="dk1"/>
              </a:buClr>
              <a:buSzPts val="2600"/>
              <a:buNone/>
              <a:defRPr sz="2600">
                <a:solidFill>
                  <a:schemeClr val="dk1"/>
                </a:solidFill>
              </a:defRPr>
            </a:lvl7pPr>
            <a:lvl8pPr lvl="7" rtl="0" algn="r">
              <a:lnSpc>
                <a:spcPct val="100000"/>
              </a:lnSpc>
              <a:spcBef>
                <a:spcPts val="0"/>
              </a:spcBef>
              <a:spcAft>
                <a:spcPts val="0"/>
              </a:spcAft>
              <a:buClr>
                <a:schemeClr val="dk1"/>
              </a:buClr>
              <a:buSzPts val="2600"/>
              <a:buNone/>
              <a:defRPr sz="2600">
                <a:solidFill>
                  <a:schemeClr val="dk1"/>
                </a:solidFill>
              </a:defRPr>
            </a:lvl8pPr>
            <a:lvl9pPr lvl="8" rtl="0" algn="r">
              <a:lnSpc>
                <a:spcPct val="100000"/>
              </a:lnSpc>
              <a:spcBef>
                <a:spcPts val="0"/>
              </a:spcBef>
              <a:spcAft>
                <a:spcPts val="0"/>
              </a:spcAft>
              <a:buClr>
                <a:schemeClr val="dk1"/>
              </a:buClr>
              <a:buSzPts val="2600"/>
              <a:buNone/>
              <a:defRPr sz="26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119" name="Shape 119"/>
        <p:cNvGrpSpPr/>
        <p:nvPr/>
      </p:nvGrpSpPr>
      <p:grpSpPr>
        <a:xfrm>
          <a:off x="0" y="0"/>
          <a:ext cx="0" cy="0"/>
          <a:chOff x="0" y="0"/>
          <a:chExt cx="0" cy="0"/>
        </a:xfrm>
      </p:grpSpPr>
      <p:sp>
        <p:nvSpPr>
          <p:cNvPr id="120" name="Google Shape;120;ge29ce42a51_0_714"/>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e29ce42a51_0_714"/>
          <p:cNvSpPr txBox="1"/>
          <p:nvPr>
            <p:ph type="title"/>
          </p:nvPr>
        </p:nvSpPr>
        <p:spPr>
          <a:xfrm>
            <a:off x="5145325" y="67606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2" name="Google Shape;122;ge29ce42a51_0_714"/>
          <p:cNvSpPr txBox="1"/>
          <p:nvPr>
            <p:ph idx="1" type="subTitle"/>
          </p:nvPr>
        </p:nvSpPr>
        <p:spPr>
          <a:xfrm>
            <a:off x="5145325" y="1314574"/>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23" name="Google Shape;123;ge29ce42a51_0_714"/>
          <p:cNvSpPr txBox="1"/>
          <p:nvPr>
            <p:ph idx="2" type="title"/>
          </p:nvPr>
        </p:nvSpPr>
        <p:spPr>
          <a:xfrm>
            <a:off x="5145325" y="163531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4" name="Google Shape;124;ge29ce42a51_0_714"/>
          <p:cNvSpPr txBox="1"/>
          <p:nvPr>
            <p:ph idx="3" type="subTitle"/>
          </p:nvPr>
        </p:nvSpPr>
        <p:spPr>
          <a:xfrm>
            <a:off x="5145325" y="2266484"/>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25" name="Google Shape;125;ge29ce42a51_0_714"/>
          <p:cNvSpPr txBox="1"/>
          <p:nvPr>
            <p:ph idx="4" type="title"/>
          </p:nvPr>
        </p:nvSpPr>
        <p:spPr>
          <a:xfrm>
            <a:off x="5145325" y="260386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6" name="Google Shape;126;ge29ce42a51_0_714"/>
          <p:cNvSpPr txBox="1"/>
          <p:nvPr>
            <p:ph idx="5" type="subTitle"/>
          </p:nvPr>
        </p:nvSpPr>
        <p:spPr>
          <a:xfrm>
            <a:off x="5145325" y="3237611"/>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27" name="Google Shape;127;ge29ce42a51_0_714"/>
          <p:cNvSpPr txBox="1"/>
          <p:nvPr>
            <p:ph idx="6" type="title"/>
          </p:nvPr>
        </p:nvSpPr>
        <p:spPr>
          <a:xfrm>
            <a:off x="5145325" y="3563260"/>
            <a:ext cx="1579200" cy="333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8" name="Google Shape;128;ge29ce42a51_0_714"/>
          <p:cNvSpPr txBox="1"/>
          <p:nvPr>
            <p:ph idx="7" type="subTitle"/>
          </p:nvPr>
        </p:nvSpPr>
        <p:spPr>
          <a:xfrm>
            <a:off x="5145325" y="4198597"/>
            <a:ext cx="3011400" cy="208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chemeClr val="dk1"/>
              </a:buClr>
              <a:buSzPts val="1400"/>
              <a:buNone/>
              <a:defRPr>
                <a:solidFill>
                  <a:schemeClr val="dk1"/>
                </a:solidFill>
              </a:defRPr>
            </a:lvl2pPr>
            <a:lvl3pPr lvl="2" rtl="0" algn="l">
              <a:lnSpc>
                <a:spcPct val="100000"/>
              </a:lnSpc>
              <a:spcBef>
                <a:spcPts val="0"/>
              </a:spcBef>
              <a:spcAft>
                <a:spcPts val="0"/>
              </a:spcAft>
              <a:buClr>
                <a:schemeClr val="dk1"/>
              </a:buClr>
              <a:buSzPts val="1400"/>
              <a:buNone/>
              <a:defRPr>
                <a:solidFill>
                  <a:schemeClr val="dk1"/>
                </a:solidFill>
              </a:defRPr>
            </a:lvl3pPr>
            <a:lvl4pPr lvl="3" rtl="0" algn="l">
              <a:lnSpc>
                <a:spcPct val="100000"/>
              </a:lnSpc>
              <a:spcBef>
                <a:spcPts val="0"/>
              </a:spcBef>
              <a:spcAft>
                <a:spcPts val="0"/>
              </a:spcAft>
              <a:buClr>
                <a:schemeClr val="dk1"/>
              </a:buClr>
              <a:buSzPts val="1400"/>
              <a:buNone/>
              <a:defRPr>
                <a:solidFill>
                  <a:schemeClr val="dk1"/>
                </a:solidFill>
              </a:defRPr>
            </a:lvl4pPr>
            <a:lvl5pPr lvl="4" rtl="0" algn="l">
              <a:lnSpc>
                <a:spcPct val="100000"/>
              </a:lnSpc>
              <a:spcBef>
                <a:spcPts val="0"/>
              </a:spcBef>
              <a:spcAft>
                <a:spcPts val="0"/>
              </a:spcAft>
              <a:buClr>
                <a:schemeClr val="dk1"/>
              </a:buClr>
              <a:buSzPts val="1400"/>
              <a:buNone/>
              <a:defRPr>
                <a:solidFill>
                  <a:schemeClr val="dk1"/>
                </a:solidFill>
              </a:defRPr>
            </a:lvl5pPr>
            <a:lvl6pPr lvl="5" rtl="0" algn="l">
              <a:lnSpc>
                <a:spcPct val="100000"/>
              </a:lnSpc>
              <a:spcBef>
                <a:spcPts val="0"/>
              </a:spcBef>
              <a:spcAft>
                <a:spcPts val="0"/>
              </a:spcAft>
              <a:buClr>
                <a:schemeClr val="dk1"/>
              </a:buClr>
              <a:buSzPts val="1400"/>
              <a:buNone/>
              <a:defRPr>
                <a:solidFill>
                  <a:schemeClr val="dk1"/>
                </a:solidFill>
              </a:defRPr>
            </a:lvl6pPr>
            <a:lvl7pPr lvl="6" rtl="0" algn="l">
              <a:lnSpc>
                <a:spcPct val="100000"/>
              </a:lnSpc>
              <a:spcBef>
                <a:spcPts val="0"/>
              </a:spcBef>
              <a:spcAft>
                <a:spcPts val="0"/>
              </a:spcAft>
              <a:buClr>
                <a:schemeClr val="dk1"/>
              </a:buClr>
              <a:buSzPts val="1400"/>
              <a:buNone/>
              <a:defRPr>
                <a:solidFill>
                  <a:schemeClr val="dk1"/>
                </a:solidFill>
              </a:defRPr>
            </a:lvl7pPr>
            <a:lvl8pPr lvl="7" rtl="0" algn="l">
              <a:lnSpc>
                <a:spcPct val="100000"/>
              </a:lnSpc>
              <a:spcBef>
                <a:spcPts val="0"/>
              </a:spcBef>
              <a:spcAft>
                <a:spcPts val="0"/>
              </a:spcAft>
              <a:buClr>
                <a:schemeClr val="dk1"/>
              </a:buClr>
              <a:buSzPts val="1400"/>
              <a:buNone/>
              <a:defRPr>
                <a:solidFill>
                  <a:schemeClr val="dk1"/>
                </a:solidFill>
              </a:defRPr>
            </a:lvl8pPr>
            <a:lvl9pPr lvl="8" rtl="0" algn="l">
              <a:lnSpc>
                <a:spcPct val="100000"/>
              </a:lnSpc>
              <a:spcBef>
                <a:spcPts val="0"/>
              </a:spcBef>
              <a:spcAft>
                <a:spcPts val="0"/>
              </a:spcAft>
              <a:buClr>
                <a:schemeClr val="dk1"/>
              </a:buClr>
              <a:buSzPts val="1400"/>
              <a:buNone/>
              <a:defRPr>
                <a:solidFill>
                  <a:schemeClr val="dk1"/>
                </a:solidFill>
              </a:defRPr>
            </a:lvl9pPr>
          </a:lstStyle>
          <a:p/>
        </p:txBody>
      </p:sp>
      <p:sp>
        <p:nvSpPr>
          <p:cNvPr id="129" name="Google Shape;129;ge29ce42a51_0_714"/>
          <p:cNvSpPr txBox="1"/>
          <p:nvPr>
            <p:ph idx="8" type="title"/>
          </p:nvPr>
        </p:nvSpPr>
        <p:spPr>
          <a:xfrm>
            <a:off x="713225" y="2307450"/>
            <a:ext cx="2818200" cy="528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CUSTOM_22">
    <p:spTree>
      <p:nvGrpSpPr>
        <p:cNvPr id="130" name="Shape 130"/>
        <p:cNvGrpSpPr/>
        <p:nvPr/>
      </p:nvGrpSpPr>
      <p:grpSpPr>
        <a:xfrm>
          <a:off x="0" y="0"/>
          <a:ext cx="0" cy="0"/>
          <a:chOff x="0" y="0"/>
          <a:chExt cx="0" cy="0"/>
        </a:xfrm>
      </p:grpSpPr>
      <p:sp>
        <p:nvSpPr>
          <p:cNvPr id="131" name="Google Shape;131;ge29ce42a51_0_725"/>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e29ce42a51_0_725"/>
          <p:cNvSpPr txBox="1"/>
          <p:nvPr>
            <p:ph type="title"/>
          </p:nvPr>
        </p:nvSpPr>
        <p:spPr>
          <a:xfrm>
            <a:off x="431775" y="3022992"/>
            <a:ext cx="3423600" cy="629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33" name="Google Shape;133;ge29ce42a51_0_725"/>
          <p:cNvSpPr txBox="1"/>
          <p:nvPr>
            <p:ph idx="2" type="title"/>
          </p:nvPr>
        </p:nvSpPr>
        <p:spPr>
          <a:xfrm>
            <a:off x="431775" y="1968000"/>
            <a:ext cx="3057300" cy="1382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7000"/>
              <a:buNone/>
              <a:defRPr sz="7000">
                <a:solidFill>
                  <a:schemeClr val="lt1"/>
                </a:solidFill>
              </a:defRPr>
            </a:lvl1pPr>
            <a:lvl2pPr lvl="1" rtl="0" algn="l">
              <a:lnSpc>
                <a:spcPct val="100000"/>
              </a:lnSpc>
              <a:spcBef>
                <a:spcPts val="0"/>
              </a:spcBef>
              <a:spcAft>
                <a:spcPts val="0"/>
              </a:spcAft>
              <a:buClr>
                <a:schemeClr val="lt1"/>
              </a:buClr>
              <a:buSzPts val="7000"/>
              <a:buNone/>
              <a:defRPr sz="7000">
                <a:solidFill>
                  <a:schemeClr val="lt1"/>
                </a:solidFill>
              </a:defRPr>
            </a:lvl2pPr>
            <a:lvl3pPr lvl="2" rtl="0" algn="l">
              <a:lnSpc>
                <a:spcPct val="100000"/>
              </a:lnSpc>
              <a:spcBef>
                <a:spcPts val="0"/>
              </a:spcBef>
              <a:spcAft>
                <a:spcPts val="0"/>
              </a:spcAft>
              <a:buClr>
                <a:schemeClr val="lt1"/>
              </a:buClr>
              <a:buSzPts val="7000"/>
              <a:buNone/>
              <a:defRPr sz="7000">
                <a:solidFill>
                  <a:schemeClr val="lt1"/>
                </a:solidFill>
              </a:defRPr>
            </a:lvl3pPr>
            <a:lvl4pPr lvl="3" rtl="0" algn="l">
              <a:lnSpc>
                <a:spcPct val="100000"/>
              </a:lnSpc>
              <a:spcBef>
                <a:spcPts val="0"/>
              </a:spcBef>
              <a:spcAft>
                <a:spcPts val="0"/>
              </a:spcAft>
              <a:buClr>
                <a:schemeClr val="lt1"/>
              </a:buClr>
              <a:buSzPts val="7000"/>
              <a:buNone/>
              <a:defRPr sz="7000">
                <a:solidFill>
                  <a:schemeClr val="lt1"/>
                </a:solidFill>
              </a:defRPr>
            </a:lvl4pPr>
            <a:lvl5pPr lvl="4" rtl="0" algn="l">
              <a:lnSpc>
                <a:spcPct val="100000"/>
              </a:lnSpc>
              <a:spcBef>
                <a:spcPts val="0"/>
              </a:spcBef>
              <a:spcAft>
                <a:spcPts val="0"/>
              </a:spcAft>
              <a:buClr>
                <a:schemeClr val="lt1"/>
              </a:buClr>
              <a:buSzPts val="7000"/>
              <a:buNone/>
              <a:defRPr sz="7000">
                <a:solidFill>
                  <a:schemeClr val="lt1"/>
                </a:solidFill>
              </a:defRPr>
            </a:lvl5pPr>
            <a:lvl6pPr lvl="5" rtl="0" algn="l">
              <a:lnSpc>
                <a:spcPct val="100000"/>
              </a:lnSpc>
              <a:spcBef>
                <a:spcPts val="0"/>
              </a:spcBef>
              <a:spcAft>
                <a:spcPts val="0"/>
              </a:spcAft>
              <a:buClr>
                <a:schemeClr val="lt1"/>
              </a:buClr>
              <a:buSzPts val="7000"/>
              <a:buNone/>
              <a:defRPr sz="7000">
                <a:solidFill>
                  <a:schemeClr val="lt1"/>
                </a:solidFill>
              </a:defRPr>
            </a:lvl6pPr>
            <a:lvl7pPr lvl="6" rtl="0" algn="l">
              <a:lnSpc>
                <a:spcPct val="100000"/>
              </a:lnSpc>
              <a:spcBef>
                <a:spcPts val="0"/>
              </a:spcBef>
              <a:spcAft>
                <a:spcPts val="0"/>
              </a:spcAft>
              <a:buClr>
                <a:schemeClr val="lt1"/>
              </a:buClr>
              <a:buSzPts val="7000"/>
              <a:buNone/>
              <a:defRPr sz="7000">
                <a:solidFill>
                  <a:schemeClr val="lt1"/>
                </a:solidFill>
              </a:defRPr>
            </a:lvl7pPr>
            <a:lvl8pPr lvl="7" rtl="0" algn="l">
              <a:lnSpc>
                <a:spcPct val="100000"/>
              </a:lnSpc>
              <a:spcBef>
                <a:spcPts val="0"/>
              </a:spcBef>
              <a:spcAft>
                <a:spcPts val="0"/>
              </a:spcAft>
              <a:buClr>
                <a:schemeClr val="lt1"/>
              </a:buClr>
              <a:buSzPts val="7000"/>
              <a:buNone/>
              <a:defRPr sz="7000">
                <a:solidFill>
                  <a:schemeClr val="lt1"/>
                </a:solidFill>
              </a:defRPr>
            </a:lvl8pPr>
            <a:lvl9pPr lvl="8" rtl="0" algn="l">
              <a:lnSpc>
                <a:spcPct val="100000"/>
              </a:lnSpc>
              <a:spcBef>
                <a:spcPts val="0"/>
              </a:spcBef>
              <a:spcAft>
                <a:spcPts val="0"/>
              </a:spcAft>
              <a:buClr>
                <a:schemeClr val="lt1"/>
              </a:buClr>
              <a:buSzPts val="7000"/>
              <a:buNone/>
              <a:defRPr sz="7000">
                <a:solidFill>
                  <a:schemeClr val="lt1"/>
                </a:solidFill>
              </a:defRPr>
            </a:lvl9pPr>
          </a:lstStyle>
          <a:p/>
        </p:txBody>
      </p:sp>
      <p:sp>
        <p:nvSpPr>
          <p:cNvPr id="134" name="Google Shape;134;ge29ce42a51_0_725"/>
          <p:cNvSpPr txBox="1"/>
          <p:nvPr>
            <p:ph idx="1" type="subTitle"/>
          </p:nvPr>
        </p:nvSpPr>
        <p:spPr>
          <a:xfrm>
            <a:off x="431775" y="3519908"/>
            <a:ext cx="3246900" cy="404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700"/>
              <a:buNone/>
              <a:defRPr sz="17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bg>
      <p:bgPr>
        <a:solidFill>
          <a:schemeClr val="dk1"/>
        </a:solidFill>
      </p:bgPr>
    </p:bg>
    <p:spTree>
      <p:nvGrpSpPr>
        <p:cNvPr id="135" name="Shape 135"/>
        <p:cNvGrpSpPr/>
        <p:nvPr/>
      </p:nvGrpSpPr>
      <p:grpSpPr>
        <a:xfrm>
          <a:off x="0" y="0"/>
          <a:ext cx="0" cy="0"/>
          <a:chOff x="0" y="0"/>
          <a:chExt cx="0" cy="0"/>
        </a:xfrm>
      </p:grpSpPr>
      <p:sp>
        <p:nvSpPr>
          <p:cNvPr id="136" name="Google Shape;136;ge29ce42a51_0_730"/>
          <p:cNvSpPr txBox="1"/>
          <p:nvPr>
            <p:ph type="title"/>
          </p:nvPr>
        </p:nvSpPr>
        <p:spPr>
          <a:xfrm>
            <a:off x="1974300" y="1440200"/>
            <a:ext cx="51954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000"/>
              <a:buNone/>
              <a:defRPr sz="2000">
                <a:solidFill>
                  <a:schemeClr val="lt1"/>
                </a:solidFill>
              </a:defRPr>
            </a:lvl2pPr>
            <a:lvl3pPr lvl="2" rtl="0" algn="l">
              <a:lnSpc>
                <a:spcPct val="100000"/>
              </a:lnSpc>
              <a:spcBef>
                <a:spcPts val="0"/>
              </a:spcBef>
              <a:spcAft>
                <a:spcPts val="0"/>
              </a:spcAft>
              <a:buClr>
                <a:schemeClr val="lt1"/>
              </a:buClr>
              <a:buSzPts val="2000"/>
              <a:buNone/>
              <a:defRPr sz="2000">
                <a:solidFill>
                  <a:schemeClr val="lt1"/>
                </a:solidFill>
              </a:defRPr>
            </a:lvl3pPr>
            <a:lvl4pPr lvl="3" rtl="0" algn="l">
              <a:lnSpc>
                <a:spcPct val="100000"/>
              </a:lnSpc>
              <a:spcBef>
                <a:spcPts val="0"/>
              </a:spcBef>
              <a:spcAft>
                <a:spcPts val="0"/>
              </a:spcAft>
              <a:buClr>
                <a:schemeClr val="lt1"/>
              </a:buClr>
              <a:buSzPts val="2000"/>
              <a:buNone/>
              <a:defRPr sz="2000">
                <a:solidFill>
                  <a:schemeClr val="lt1"/>
                </a:solidFill>
              </a:defRPr>
            </a:lvl4pPr>
            <a:lvl5pPr lvl="4" rtl="0" algn="l">
              <a:lnSpc>
                <a:spcPct val="100000"/>
              </a:lnSpc>
              <a:spcBef>
                <a:spcPts val="0"/>
              </a:spcBef>
              <a:spcAft>
                <a:spcPts val="0"/>
              </a:spcAft>
              <a:buClr>
                <a:schemeClr val="lt1"/>
              </a:buClr>
              <a:buSzPts val="2000"/>
              <a:buNone/>
              <a:defRPr sz="2000">
                <a:solidFill>
                  <a:schemeClr val="lt1"/>
                </a:solidFill>
              </a:defRPr>
            </a:lvl5pPr>
            <a:lvl6pPr lvl="5" rtl="0" algn="l">
              <a:lnSpc>
                <a:spcPct val="100000"/>
              </a:lnSpc>
              <a:spcBef>
                <a:spcPts val="0"/>
              </a:spcBef>
              <a:spcAft>
                <a:spcPts val="0"/>
              </a:spcAft>
              <a:buClr>
                <a:schemeClr val="lt1"/>
              </a:buClr>
              <a:buSzPts val="2000"/>
              <a:buNone/>
              <a:defRPr sz="2000">
                <a:solidFill>
                  <a:schemeClr val="lt1"/>
                </a:solidFill>
              </a:defRPr>
            </a:lvl6pPr>
            <a:lvl7pPr lvl="6" rtl="0" algn="l">
              <a:lnSpc>
                <a:spcPct val="100000"/>
              </a:lnSpc>
              <a:spcBef>
                <a:spcPts val="0"/>
              </a:spcBef>
              <a:spcAft>
                <a:spcPts val="0"/>
              </a:spcAft>
              <a:buClr>
                <a:schemeClr val="lt1"/>
              </a:buClr>
              <a:buSzPts val="2000"/>
              <a:buNone/>
              <a:defRPr sz="2000">
                <a:solidFill>
                  <a:schemeClr val="lt1"/>
                </a:solidFill>
              </a:defRPr>
            </a:lvl7pPr>
            <a:lvl8pPr lvl="7" rtl="0" algn="l">
              <a:lnSpc>
                <a:spcPct val="100000"/>
              </a:lnSpc>
              <a:spcBef>
                <a:spcPts val="0"/>
              </a:spcBef>
              <a:spcAft>
                <a:spcPts val="0"/>
              </a:spcAft>
              <a:buClr>
                <a:schemeClr val="lt1"/>
              </a:buClr>
              <a:buSzPts val="2000"/>
              <a:buNone/>
              <a:defRPr sz="2000">
                <a:solidFill>
                  <a:schemeClr val="lt1"/>
                </a:solidFill>
              </a:defRPr>
            </a:lvl8pPr>
            <a:lvl9pPr lvl="8" rtl="0" algn="l">
              <a:lnSpc>
                <a:spcPct val="100000"/>
              </a:lnSpc>
              <a:spcBef>
                <a:spcPts val="0"/>
              </a:spcBef>
              <a:spcAft>
                <a:spcPts val="0"/>
              </a:spcAft>
              <a:buClr>
                <a:schemeClr val="lt1"/>
              </a:buClr>
              <a:buSzPts val="2000"/>
              <a:buNone/>
              <a:defRPr sz="2000">
                <a:solidFill>
                  <a:schemeClr val="lt1"/>
                </a:solidFill>
              </a:defRPr>
            </a:lvl9pPr>
          </a:lstStyle>
          <a:p/>
        </p:txBody>
      </p:sp>
      <p:sp>
        <p:nvSpPr>
          <p:cNvPr id="137" name="Google Shape;137;ge29ce42a51_0_730"/>
          <p:cNvSpPr txBox="1"/>
          <p:nvPr>
            <p:ph idx="1" type="subTitle"/>
          </p:nvPr>
        </p:nvSpPr>
        <p:spPr>
          <a:xfrm>
            <a:off x="2607250" y="3082575"/>
            <a:ext cx="3699300" cy="2580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lgn="l">
              <a:lnSpc>
                <a:spcPct val="115000"/>
              </a:lnSpc>
              <a:spcBef>
                <a:spcPts val="1600"/>
              </a:spcBef>
              <a:spcAft>
                <a:spcPts val="0"/>
              </a:spcAft>
              <a:buClr>
                <a:schemeClr val="lt1"/>
              </a:buClr>
              <a:buSzPts val="1400"/>
              <a:buNone/>
              <a:defRPr>
                <a:solidFill>
                  <a:schemeClr val="lt1"/>
                </a:solidFill>
              </a:defRPr>
            </a:lvl2pPr>
            <a:lvl3pPr lvl="2" rtl="0" algn="l">
              <a:lnSpc>
                <a:spcPct val="115000"/>
              </a:lnSpc>
              <a:spcBef>
                <a:spcPts val="1600"/>
              </a:spcBef>
              <a:spcAft>
                <a:spcPts val="0"/>
              </a:spcAft>
              <a:buClr>
                <a:schemeClr val="lt1"/>
              </a:buClr>
              <a:buSzPts val="1400"/>
              <a:buNone/>
              <a:defRPr>
                <a:solidFill>
                  <a:schemeClr val="lt1"/>
                </a:solidFill>
              </a:defRPr>
            </a:lvl3pPr>
            <a:lvl4pPr lvl="3" rtl="0" algn="l">
              <a:lnSpc>
                <a:spcPct val="115000"/>
              </a:lnSpc>
              <a:spcBef>
                <a:spcPts val="1600"/>
              </a:spcBef>
              <a:spcAft>
                <a:spcPts val="0"/>
              </a:spcAft>
              <a:buClr>
                <a:schemeClr val="lt1"/>
              </a:buClr>
              <a:buSzPts val="1400"/>
              <a:buNone/>
              <a:defRPr>
                <a:solidFill>
                  <a:schemeClr val="lt1"/>
                </a:solidFill>
              </a:defRPr>
            </a:lvl4pPr>
            <a:lvl5pPr lvl="4" rtl="0" algn="l">
              <a:lnSpc>
                <a:spcPct val="115000"/>
              </a:lnSpc>
              <a:spcBef>
                <a:spcPts val="1600"/>
              </a:spcBef>
              <a:spcAft>
                <a:spcPts val="0"/>
              </a:spcAft>
              <a:buClr>
                <a:schemeClr val="lt1"/>
              </a:buClr>
              <a:buSzPts val="1400"/>
              <a:buNone/>
              <a:defRPr>
                <a:solidFill>
                  <a:schemeClr val="lt1"/>
                </a:solidFill>
              </a:defRPr>
            </a:lvl5pPr>
            <a:lvl6pPr lvl="5" rtl="0" algn="l">
              <a:lnSpc>
                <a:spcPct val="115000"/>
              </a:lnSpc>
              <a:spcBef>
                <a:spcPts val="1600"/>
              </a:spcBef>
              <a:spcAft>
                <a:spcPts val="0"/>
              </a:spcAft>
              <a:buClr>
                <a:schemeClr val="lt1"/>
              </a:buClr>
              <a:buSzPts val="1400"/>
              <a:buNone/>
              <a:defRPr>
                <a:solidFill>
                  <a:schemeClr val="lt1"/>
                </a:solidFill>
              </a:defRPr>
            </a:lvl6pPr>
            <a:lvl7pPr lvl="6" rtl="0" algn="l">
              <a:lnSpc>
                <a:spcPct val="115000"/>
              </a:lnSpc>
              <a:spcBef>
                <a:spcPts val="1600"/>
              </a:spcBef>
              <a:spcAft>
                <a:spcPts val="0"/>
              </a:spcAft>
              <a:buClr>
                <a:schemeClr val="lt1"/>
              </a:buClr>
              <a:buSzPts val="1400"/>
              <a:buNone/>
              <a:defRPr>
                <a:solidFill>
                  <a:schemeClr val="lt1"/>
                </a:solidFill>
              </a:defRPr>
            </a:lvl7pPr>
            <a:lvl8pPr lvl="7" rtl="0" algn="l">
              <a:lnSpc>
                <a:spcPct val="115000"/>
              </a:lnSpc>
              <a:spcBef>
                <a:spcPts val="1600"/>
              </a:spcBef>
              <a:spcAft>
                <a:spcPts val="0"/>
              </a:spcAft>
              <a:buClr>
                <a:schemeClr val="lt1"/>
              </a:buClr>
              <a:buSzPts val="1400"/>
              <a:buNone/>
              <a:defRPr>
                <a:solidFill>
                  <a:schemeClr val="lt1"/>
                </a:solidFill>
              </a:defRPr>
            </a:lvl8pPr>
            <a:lvl9pPr lvl="8" rtl="0" algn="l">
              <a:lnSpc>
                <a:spcPct val="115000"/>
              </a:lnSpc>
              <a:spcBef>
                <a:spcPts val="1600"/>
              </a:spcBef>
              <a:spcAft>
                <a:spcPts val="1600"/>
              </a:spcAft>
              <a:buClr>
                <a:schemeClr val="lt1"/>
              </a:buClr>
              <a:buSzPts val="1400"/>
              <a:buNone/>
              <a:defRPr>
                <a:solidFill>
                  <a:schemeClr val="lt1"/>
                </a:solidFill>
              </a:defRPr>
            </a:lvl9pPr>
          </a:lstStyle>
          <a:p/>
        </p:txBody>
      </p:sp>
      <p:sp>
        <p:nvSpPr>
          <p:cNvPr id="138" name="Google Shape;138;ge29ce42a51_0_730"/>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39" name="Shape 139"/>
        <p:cNvGrpSpPr/>
        <p:nvPr/>
      </p:nvGrpSpPr>
      <p:grpSpPr>
        <a:xfrm>
          <a:off x="0" y="0"/>
          <a:ext cx="0" cy="0"/>
          <a:chOff x="0" y="0"/>
          <a:chExt cx="0" cy="0"/>
        </a:xfrm>
      </p:grpSpPr>
      <p:sp>
        <p:nvSpPr>
          <p:cNvPr id="140" name="Google Shape;140;ge29ce42a51_0_734"/>
          <p:cNvSpPr txBox="1"/>
          <p:nvPr>
            <p:ph type="title"/>
          </p:nvPr>
        </p:nvSpPr>
        <p:spPr>
          <a:xfrm>
            <a:off x="1434557" y="1868675"/>
            <a:ext cx="16026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1" name="Google Shape;141;ge29ce42a51_0_734"/>
          <p:cNvSpPr txBox="1"/>
          <p:nvPr>
            <p:ph idx="1" type="subTitle"/>
          </p:nvPr>
        </p:nvSpPr>
        <p:spPr>
          <a:xfrm>
            <a:off x="1302557" y="2283158"/>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2" name="Google Shape;142;ge29ce42a51_0_734"/>
          <p:cNvSpPr txBox="1"/>
          <p:nvPr>
            <p:ph idx="2" type="title"/>
          </p:nvPr>
        </p:nvSpPr>
        <p:spPr>
          <a:xfrm>
            <a:off x="1434557" y="3471353"/>
            <a:ext cx="16026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3" name="Google Shape;143;ge29ce42a51_0_734"/>
          <p:cNvSpPr txBox="1"/>
          <p:nvPr>
            <p:ph idx="3" type="subTitle"/>
          </p:nvPr>
        </p:nvSpPr>
        <p:spPr>
          <a:xfrm>
            <a:off x="1302557" y="3871617"/>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4" name="Google Shape;144;ge29ce42a51_0_734"/>
          <p:cNvSpPr txBox="1"/>
          <p:nvPr>
            <p:ph idx="4" type="title"/>
          </p:nvPr>
        </p:nvSpPr>
        <p:spPr>
          <a:xfrm>
            <a:off x="3805875" y="1868675"/>
            <a:ext cx="15894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5" name="Google Shape;145;ge29ce42a51_0_734"/>
          <p:cNvSpPr txBox="1"/>
          <p:nvPr>
            <p:ph idx="5" type="subTitle"/>
          </p:nvPr>
        </p:nvSpPr>
        <p:spPr>
          <a:xfrm>
            <a:off x="3667275" y="2283151"/>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6" name="Google Shape;146;ge29ce42a51_0_734"/>
          <p:cNvSpPr txBox="1"/>
          <p:nvPr>
            <p:ph idx="6" type="title"/>
          </p:nvPr>
        </p:nvSpPr>
        <p:spPr>
          <a:xfrm>
            <a:off x="3805875" y="3471353"/>
            <a:ext cx="15894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7" name="Google Shape;147;ge29ce42a51_0_734"/>
          <p:cNvSpPr txBox="1"/>
          <p:nvPr>
            <p:ph idx="7" type="subTitle"/>
          </p:nvPr>
        </p:nvSpPr>
        <p:spPr>
          <a:xfrm>
            <a:off x="3667275" y="3871617"/>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8" name="Google Shape;148;ge29ce42a51_0_734"/>
          <p:cNvSpPr txBox="1"/>
          <p:nvPr>
            <p:ph idx="8" type="title"/>
          </p:nvPr>
        </p:nvSpPr>
        <p:spPr>
          <a:xfrm>
            <a:off x="6141241" y="1868675"/>
            <a:ext cx="15840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9" name="Google Shape;149;ge29ce42a51_0_734"/>
          <p:cNvSpPr txBox="1"/>
          <p:nvPr>
            <p:ph idx="9" type="subTitle"/>
          </p:nvPr>
        </p:nvSpPr>
        <p:spPr>
          <a:xfrm>
            <a:off x="5999941" y="2283151"/>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50" name="Google Shape;150;ge29ce42a51_0_734"/>
          <p:cNvSpPr txBox="1"/>
          <p:nvPr>
            <p:ph idx="13" type="title"/>
          </p:nvPr>
        </p:nvSpPr>
        <p:spPr>
          <a:xfrm>
            <a:off x="6141241" y="3471353"/>
            <a:ext cx="15840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51" name="Google Shape;151;ge29ce42a51_0_734"/>
          <p:cNvSpPr txBox="1"/>
          <p:nvPr>
            <p:ph idx="14" type="subTitle"/>
          </p:nvPr>
        </p:nvSpPr>
        <p:spPr>
          <a:xfrm>
            <a:off x="5999941" y="3871617"/>
            <a:ext cx="1866600" cy="528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52" name="Google Shape;152;ge29ce42a51_0_734"/>
          <p:cNvSpPr txBox="1"/>
          <p:nvPr>
            <p:ph idx="15" type="title"/>
          </p:nvPr>
        </p:nvSpPr>
        <p:spPr>
          <a:xfrm>
            <a:off x="713225" y="530725"/>
            <a:ext cx="74244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3000"/>
              <a:buNone/>
              <a:defRPr>
                <a:solidFill>
                  <a:schemeClr val="dk1"/>
                </a:solidFill>
              </a:defRPr>
            </a:lvl2pPr>
            <a:lvl3pPr lvl="2" rtl="0" algn="ctr">
              <a:lnSpc>
                <a:spcPct val="100000"/>
              </a:lnSpc>
              <a:spcBef>
                <a:spcPts val="0"/>
              </a:spcBef>
              <a:spcAft>
                <a:spcPts val="0"/>
              </a:spcAft>
              <a:buClr>
                <a:schemeClr val="dk1"/>
              </a:buClr>
              <a:buSzPts val="3000"/>
              <a:buNone/>
              <a:defRPr>
                <a:solidFill>
                  <a:schemeClr val="dk1"/>
                </a:solidFill>
              </a:defRPr>
            </a:lvl3pPr>
            <a:lvl4pPr lvl="3" rtl="0" algn="ctr">
              <a:lnSpc>
                <a:spcPct val="100000"/>
              </a:lnSpc>
              <a:spcBef>
                <a:spcPts val="0"/>
              </a:spcBef>
              <a:spcAft>
                <a:spcPts val="0"/>
              </a:spcAft>
              <a:buClr>
                <a:schemeClr val="dk1"/>
              </a:buClr>
              <a:buSzPts val="3000"/>
              <a:buNone/>
              <a:defRPr>
                <a:solidFill>
                  <a:schemeClr val="dk1"/>
                </a:solidFill>
              </a:defRPr>
            </a:lvl4pPr>
            <a:lvl5pPr lvl="4" rtl="0" algn="ctr">
              <a:lnSpc>
                <a:spcPct val="100000"/>
              </a:lnSpc>
              <a:spcBef>
                <a:spcPts val="0"/>
              </a:spcBef>
              <a:spcAft>
                <a:spcPts val="0"/>
              </a:spcAft>
              <a:buClr>
                <a:schemeClr val="dk1"/>
              </a:buClr>
              <a:buSzPts val="3000"/>
              <a:buNone/>
              <a:defRPr>
                <a:solidFill>
                  <a:schemeClr val="dk1"/>
                </a:solidFill>
              </a:defRPr>
            </a:lvl5pPr>
            <a:lvl6pPr lvl="5" rtl="0" algn="ctr">
              <a:lnSpc>
                <a:spcPct val="100000"/>
              </a:lnSpc>
              <a:spcBef>
                <a:spcPts val="0"/>
              </a:spcBef>
              <a:spcAft>
                <a:spcPts val="0"/>
              </a:spcAft>
              <a:buClr>
                <a:schemeClr val="dk1"/>
              </a:buClr>
              <a:buSzPts val="3000"/>
              <a:buNone/>
              <a:defRPr>
                <a:solidFill>
                  <a:schemeClr val="dk1"/>
                </a:solidFill>
              </a:defRPr>
            </a:lvl6pPr>
            <a:lvl7pPr lvl="6" rtl="0" algn="ctr">
              <a:lnSpc>
                <a:spcPct val="100000"/>
              </a:lnSpc>
              <a:spcBef>
                <a:spcPts val="0"/>
              </a:spcBef>
              <a:spcAft>
                <a:spcPts val="0"/>
              </a:spcAft>
              <a:buClr>
                <a:schemeClr val="dk1"/>
              </a:buClr>
              <a:buSzPts val="3000"/>
              <a:buNone/>
              <a:defRPr>
                <a:solidFill>
                  <a:schemeClr val="dk1"/>
                </a:solidFill>
              </a:defRPr>
            </a:lvl7pPr>
            <a:lvl8pPr lvl="7" rtl="0" algn="ctr">
              <a:lnSpc>
                <a:spcPct val="100000"/>
              </a:lnSpc>
              <a:spcBef>
                <a:spcPts val="0"/>
              </a:spcBef>
              <a:spcAft>
                <a:spcPts val="0"/>
              </a:spcAft>
              <a:buClr>
                <a:schemeClr val="dk1"/>
              </a:buClr>
              <a:buSzPts val="3000"/>
              <a:buNone/>
              <a:defRPr>
                <a:solidFill>
                  <a:schemeClr val="dk1"/>
                </a:solidFill>
              </a:defRPr>
            </a:lvl8pPr>
            <a:lvl9pPr lvl="8" rtl="0" algn="ctr">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3" name="Shape 153"/>
        <p:cNvGrpSpPr/>
        <p:nvPr/>
      </p:nvGrpSpPr>
      <p:grpSpPr>
        <a:xfrm>
          <a:off x="0" y="0"/>
          <a:ext cx="0" cy="0"/>
          <a:chOff x="0" y="0"/>
          <a:chExt cx="0" cy="0"/>
        </a:xfrm>
      </p:grpSpPr>
      <p:sp>
        <p:nvSpPr>
          <p:cNvPr id="154" name="Google Shape;154;ge29ce42a51_0_748"/>
          <p:cNvSpPr txBox="1"/>
          <p:nvPr>
            <p:ph hasCustomPrompt="1" type="title"/>
          </p:nvPr>
        </p:nvSpPr>
        <p:spPr>
          <a:xfrm>
            <a:off x="713250" y="943600"/>
            <a:ext cx="77175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55" name="Google Shape;155;ge29ce42a51_0_748"/>
          <p:cNvSpPr txBox="1"/>
          <p:nvPr>
            <p:ph idx="1" type="body"/>
          </p:nvPr>
        </p:nvSpPr>
        <p:spPr>
          <a:xfrm>
            <a:off x="713250" y="2989700"/>
            <a:ext cx="7717500" cy="4482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1600"/>
              </a:spcBef>
              <a:spcAft>
                <a:spcPts val="0"/>
              </a:spcAft>
              <a:buClr>
                <a:schemeClr val="lt1"/>
              </a:buClr>
              <a:buSzPts val="1400"/>
              <a:buChar char="○"/>
              <a:defRPr>
                <a:solidFill>
                  <a:schemeClr val="lt1"/>
                </a:solidFill>
              </a:defRPr>
            </a:lvl2pPr>
            <a:lvl3pPr indent="-317500" lvl="2" marL="1371600" rtl="0" algn="ctr">
              <a:lnSpc>
                <a:spcPct val="115000"/>
              </a:lnSpc>
              <a:spcBef>
                <a:spcPts val="1600"/>
              </a:spcBef>
              <a:spcAft>
                <a:spcPts val="0"/>
              </a:spcAft>
              <a:buClr>
                <a:schemeClr val="lt1"/>
              </a:buClr>
              <a:buSzPts val="1400"/>
              <a:buChar char="■"/>
              <a:defRPr>
                <a:solidFill>
                  <a:schemeClr val="lt1"/>
                </a:solidFill>
              </a:defRPr>
            </a:lvl3pPr>
            <a:lvl4pPr indent="-317500" lvl="3" marL="1828800" rtl="0" algn="ctr">
              <a:lnSpc>
                <a:spcPct val="115000"/>
              </a:lnSpc>
              <a:spcBef>
                <a:spcPts val="1600"/>
              </a:spcBef>
              <a:spcAft>
                <a:spcPts val="0"/>
              </a:spcAft>
              <a:buClr>
                <a:schemeClr val="lt1"/>
              </a:buClr>
              <a:buSzPts val="1400"/>
              <a:buChar char="●"/>
              <a:defRPr>
                <a:solidFill>
                  <a:schemeClr val="lt1"/>
                </a:solidFill>
              </a:defRPr>
            </a:lvl4pPr>
            <a:lvl5pPr indent="-317500" lvl="4" marL="2286000" rtl="0" algn="ctr">
              <a:lnSpc>
                <a:spcPct val="115000"/>
              </a:lnSpc>
              <a:spcBef>
                <a:spcPts val="1600"/>
              </a:spcBef>
              <a:spcAft>
                <a:spcPts val="0"/>
              </a:spcAft>
              <a:buClr>
                <a:schemeClr val="lt1"/>
              </a:buClr>
              <a:buSzPts val="1400"/>
              <a:buChar char="○"/>
              <a:defRPr>
                <a:solidFill>
                  <a:schemeClr val="lt1"/>
                </a:solidFill>
              </a:defRPr>
            </a:lvl5pPr>
            <a:lvl6pPr indent="-317500" lvl="5" marL="2743200" rtl="0" algn="ctr">
              <a:lnSpc>
                <a:spcPct val="115000"/>
              </a:lnSpc>
              <a:spcBef>
                <a:spcPts val="1600"/>
              </a:spcBef>
              <a:spcAft>
                <a:spcPts val="0"/>
              </a:spcAft>
              <a:buClr>
                <a:schemeClr val="lt1"/>
              </a:buClr>
              <a:buSzPts val="1400"/>
              <a:buChar char="■"/>
              <a:defRPr>
                <a:solidFill>
                  <a:schemeClr val="lt1"/>
                </a:solidFill>
              </a:defRPr>
            </a:lvl6pPr>
            <a:lvl7pPr indent="-317500" lvl="6" marL="3200400" rtl="0" algn="ctr">
              <a:lnSpc>
                <a:spcPct val="115000"/>
              </a:lnSpc>
              <a:spcBef>
                <a:spcPts val="1600"/>
              </a:spcBef>
              <a:spcAft>
                <a:spcPts val="0"/>
              </a:spcAft>
              <a:buClr>
                <a:schemeClr val="lt1"/>
              </a:buClr>
              <a:buSzPts val="1400"/>
              <a:buChar char="●"/>
              <a:defRPr>
                <a:solidFill>
                  <a:schemeClr val="lt1"/>
                </a:solidFill>
              </a:defRPr>
            </a:lvl7pPr>
            <a:lvl8pPr indent="-317500" lvl="7" marL="3657600" rtl="0" algn="ctr">
              <a:lnSpc>
                <a:spcPct val="115000"/>
              </a:lnSpc>
              <a:spcBef>
                <a:spcPts val="1600"/>
              </a:spcBef>
              <a:spcAft>
                <a:spcPts val="0"/>
              </a:spcAft>
              <a:buClr>
                <a:schemeClr val="lt1"/>
              </a:buClr>
              <a:buSzPts val="1400"/>
              <a:buChar char="○"/>
              <a:defRPr>
                <a:solidFill>
                  <a:schemeClr val="lt1"/>
                </a:solidFill>
              </a:defRPr>
            </a:lvl8pPr>
            <a:lvl9pPr indent="-317500" lvl="8" marL="4114800" rtl="0" algn="ctr">
              <a:lnSpc>
                <a:spcPct val="115000"/>
              </a:lnSpc>
              <a:spcBef>
                <a:spcPts val="1600"/>
              </a:spcBef>
              <a:spcAft>
                <a:spcPts val="1600"/>
              </a:spcAft>
              <a:buClr>
                <a:schemeClr val="lt1"/>
              </a:buClr>
              <a:buSzPts val="1400"/>
              <a:buChar char="■"/>
              <a:defRPr>
                <a:solidFill>
                  <a:schemeClr val="lt1"/>
                </a:solidFill>
              </a:defRPr>
            </a:lvl9pPr>
          </a:lstStyle>
          <a:p/>
        </p:txBody>
      </p:sp>
      <p:sp>
        <p:nvSpPr>
          <p:cNvPr id="156" name="Google Shape;156;ge29ce42a51_0_748"/>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spTree>
      <p:nvGrpSpPr>
        <p:cNvPr id="157" name="Shape 157"/>
        <p:cNvGrpSpPr/>
        <p:nvPr/>
      </p:nvGrpSpPr>
      <p:grpSpPr>
        <a:xfrm>
          <a:off x="0" y="0"/>
          <a:ext cx="0" cy="0"/>
          <a:chOff x="0" y="0"/>
          <a:chExt cx="0" cy="0"/>
        </a:xfrm>
      </p:grpSpPr>
      <p:sp>
        <p:nvSpPr>
          <p:cNvPr id="158" name="Google Shape;158;ge29ce42a51_0_752"/>
          <p:cNvSpPr txBox="1"/>
          <p:nvPr>
            <p:ph type="title"/>
          </p:nvPr>
        </p:nvSpPr>
        <p:spPr>
          <a:xfrm>
            <a:off x="1600200" y="701125"/>
            <a:ext cx="3633300" cy="758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4400"/>
              <a:buNone/>
              <a:defRPr sz="4400">
                <a:solidFill>
                  <a:schemeClr val="dk1"/>
                </a:solidFill>
              </a:defRPr>
            </a:lvl1pPr>
            <a:lvl2pPr lvl="1" rtl="0" algn="l">
              <a:lnSpc>
                <a:spcPct val="100000"/>
              </a:lnSpc>
              <a:spcBef>
                <a:spcPts val="0"/>
              </a:spcBef>
              <a:spcAft>
                <a:spcPts val="0"/>
              </a:spcAft>
              <a:buClr>
                <a:schemeClr val="dk1"/>
              </a:buClr>
              <a:buSzPts val="4400"/>
              <a:buNone/>
              <a:defRPr sz="4400">
                <a:solidFill>
                  <a:schemeClr val="dk1"/>
                </a:solidFill>
              </a:defRPr>
            </a:lvl2pPr>
            <a:lvl3pPr lvl="2" rtl="0" algn="l">
              <a:lnSpc>
                <a:spcPct val="100000"/>
              </a:lnSpc>
              <a:spcBef>
                <a:spcPts val="0"/>
              </a:spcBef>
              <a:spcAft>
                <a:spcPts val="0"/>
              </a:spcAft>
              <a:buClr>
                <a:schemeClr val="dk1"/>
              </a:buClr>
              <a:buSzPts val="4400"/>
              <a:buNone/>
              <a:defRPr sz="4400">
                <a:solidFill>
                  <a:schemeClr val="dk1"/>
                </a:solidFill>
              </a:defRPr>
            </a:lvl3pPr>
            <a:lvl4pPr lvl="3" rtl="0" algn="l">
              <a:lnSpc>
                <a:spcPct val="100000"/>
              </a:lnSpc>
              <a:spcBef>
                <a:spcPts val="0"/>
              </a:spcBef>
              <a:spcAft>
                <a:spcPts val="0"/>
              </a:spcAft>
              <a:buClr>
                <a:schemeClr val="dk1"/>
              </a:buClr>
              <a:buSzPts val="4400"/>
              <a:buNone/>
              <a:defRPr sz="4400">
                <a:solidFill>
                  <a:schemeClr val="dk1"/>
                </a:solidFill>
              </a:defRPr>
            </a:lvl4pPr>
            <a:lvl5pPr lvl="4" rtl="0" algn="l">
              <a:lnSpc>
                <a:spcPct val="100000"/>
              </a:lnSpc>
              <a:spcBef>
                <a:spcPts val="0"/>
              </a:spcBef>
              <a:spcAft>
                <a:spcPts val="0"/>
              </a:spcAft>
              <a:buClr>
                <a:schemeClr val="dk1"/>
              </a:buClr>
              <a:buSzPts val="4400"/>
              <a:buNone/>
              <a:defRPr sz="4400">
                <a:solidFill>
                  <a:schemeClr val="dk1"/>
                </a:solidFill>
              </a:defRPr>
            </a:lvl5pPr>
            <a:lvl6pPr lvl="5" rtl="0" algn="l">
              <a:lnSpc>
                <a:spcPct val="100000"/>
              </a:lnSpc>
              <a:spcBef>
                <a:spcPts val="0"/>
              </a:spcBef>
              <a:spcAft>
                <a:spcPts val="0"/>
              </a:spcAft>
              <a:buClr>
                <a:schemeClr val="dk1"/>
              </a:buClr>
              <a:buSzPts val="4400"/>
              <a:buNone/>
              <a:defRPr sz="4400">
                <a:solidFill>
                  <a:schemeClr val="dk1"/>
                </a:solidFill>
              </a:defRPr>
            </a:lvl6pPr>
            <a:lvl7pPr lvl="6" rtl="0" algn="l">
              <a:lnSpc>
                <a:spcPct val="100000"/>
              </a:lnSpc>
              <a:spcBef>
                <a:spcPts val="0"/>
              </a:spcBef>
              <a:spcAft>
                <a:spcPts val="0"/>
              </a:spcAft>
              <a:buClr>
                <a:schemeClr val="dk1"/>
              </a:buClr>
              <a:buSzPts val="4400"/>
              <a:buNone/>
              <a:defRPr sz="4400">
                <a:solidFill>
                  <a:schemeClr val="dk1"/>
                </a:solidFill>
              </a:defRPr>
            </a:lvl7pPr>
            <a:lvl8pPr lvl="7" rtl="0" algn="l">
              <a:lnSpc>
                <a:spcPct val="100000"/>
              </a:lnSpc>
              <a:spcBef>
                <a:spcPts val="0"/>
              </a:spcBef>
              <a:spcAft>
                <a:spcPts val="0"/>
              </a:spcAft>
              <a:buClr>
                <a:schemeClr val="dk1"/>
              </a:buClr>
              <a:buSzPts val="4400"/>
              <a:buNone/>
              <a:defRPr sz="4400">
                <a:solidFill>
                  <a:schemeClr val="dk1"/>
                </a:solidFill>
              </a:defRPr>
            </a:lvl8pPr>
            <a:lvl9pPr lvl="8" rtl="0" algn="l">
              <a:lnSpc>
                <a:spcPct val="100000"/>
              </a:lnSpc>
              <a:spcBef>
                <a:spcPts val="0"/>
              </a:spcBef>
              <a:spcAft>
                <a:spcPts val="0"/>
              </a:spcAft>
              <a:buClr>
                <a:schemeClr val="dk1"/>
              </a:buClr>
              <a:buSzPts val="4400"/>
              <a:buNone/>
              <a:defRPr sz="4400">
                <a:solidFill>
                  <a:schemeClr val="dk1"/>
                </a:solidFill>
              </a:defRPr>
            </a:lvl9pPr>
          </a:lstStyle>
          <a:p/>
        </p:txBody>
      </p:sp>
      <p:sp>
        <p:nvSpPr>
          <p:cNvPr id="159" name="Google Shape;159;ge29ce42a51_0_752"/>
          <p:cNvSpPr txBox="1"/>
          <p:nvPr>
            <p:ph idx="1" type="body"/>
          </p:nvPr>
        </p:nvSpPr>
        <p:spPr>
          <a:xfrm>
            <a:off x="1600200" y="1275675"/>
            <a:ext cx="3633300" cy="393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1"/>
              </a:buClr>
              <a:buSzPts val="1400"/>
              <a:buChar char="●"/>
              <a:defRPr sz="1400">
                <a:solidFill>
                  <a:schemeClr val="dk1"/>
                </a:solidFill>
              </a:defRPr>
            </a:lvl1pPr>
            <a:lvl2pPr indent="-317500" lvl="1" marL="914400" rtl="0" algn="l">
              <a:lnSpc>
                <a:spcPct val="115000"/>
              </a:lnSpc>
              <a:spcBef>
                <a:spcPts val="1600"/>
              </a:spcBef>
              <a:spcAft>
                <a:spcPts val="0"/>
              </a:spcAft>
              <a:buClr>
                <a:schemeClr val="dk1"/>
              </a:buClr>
              <a:buSzPts val="1400"/>
              <a:buChar char="○"/>
              <a:defRPr>
                <a:solidFill>
                  <a:schemeClr val="dk1"/>
                </a:solidFill>
              </a:defRPr>
            </a:lvl2pPr>
            <a:lvl3pPr indent="-317500" lvl="2" marL="1371600" rtl="0" algn="l">
              <a:lnSpc>
                <a:spcPct val="115000"/>
              </a:lnSpc>
              <a:spcBef>
                <a:spcPts val="1600"/>
              </a:spcBef>
              <a:spcAft>
                <a:spcPts val="0"/>
              </a:spcAft>
              <a:buClr>
                <a:schemeClr val="dk1"/>
              </a:buClr>
              <a:buSzPts val="1400"/>
              <a:buChar char="■"/>
              <a:defRPr>
                <a:solidFill>
                  <a:schemeClr val="dk1"/>
                </a:solidFill>
              </a:defRPr>
            </a:lvl3pPr>
            <a:lvl4pPr indent="-317500" lvl="3" marL="1828800" rtl="0" algn="l">
              <a:lnSpc>
                <a:spcPct val="115000"/>
              </a:lnSpc>
              <a:spcBef>
                <a:spcPts val="1600"/>
              </a:spcBef>
              <a:spcAft>
                <a:spcPts val="0"/>
              </a:spcAft>
              <a:buClr>
                <a:schemeClr val="dk1"/>
              </a:buClr>
              <a:buSzPts val="1400"/>
              <a:buChar char="●"/>
              <a:defRPr>
                <a:solidFill>
                  <a:schemeClr val="dk1"/>
                </a:solidFill>
              </a:defRPr>
            </a:lvl4pPr>
            <a:lvl5pPr indent="-317500" lvl="4" marL="2286000" rtl="0" algn="l">
              <a:lnSpc>
                <a:spcPct val="115000"/>
              </a:lnSpc>
              <a:spcBef>
                <a:spcPts val="1600"/>
              </a:spcBef>
              <a:spcAft>
                <a:spcPts val="0"/>
              </a:spcAft>
              <a:buClr>
                <a:schemeClr val="dk1"/>
              </a:buClr>
              <a:buSzPts val="1400"/>
              <a:buChar char="○"/>
              <a:defRPr>
                <a:solidFill>
                  <a:schemeClr val="dk1"/>
                </a:solidFill>
              </a:defRPr>
            </a:lvl5pPr>
            <a:lvl6pPr indent="-317500" lvl="5" marL="2743200" rtl="0" algn="l">
              <a:lnSpc>
                <a:spcPct val="115000"/>
              </a:lnSpc>
              <a:spcBef>
                <a:spcPts val="1600"/>
              </a:spcBef>
              <a:spcAft>
                <a:spcPts val="0"/>
              </a:spcAft>
              <a:buClr>
                <a:schemeClr val="dk1"/>
              </a:buClr>
              <a:buSzPts val="1400"/>
              <a:buChar char="■"/>
              <a:defRPr>
                <a:solidFill>
                  <a:schemeClr val="dk1"/>
                </a:solidFill>
              </a:defRPr>
            </a:lvl6pPr>
            <a:lvl7pPr indent="-317500" lvl="6" marL="3200400" rtl="0" algn="l">
              <a:lnSpc>
                <a:spcPct val="115000"/>
              </a:lnSpc>
              <a:spcBef>
                <a:spcPts val="1600"/>
              </a:spcBef>
              <a:spcAft>
                <a:spcPts val="0"/>
              </a:spcAft>
              <a:buClr>
                <a:schemeClr val="dk1"/>
              </a:buClr>
              <a:buSzPts val="1400"/>
              <a:buChar char="●"/>
              <a:defRPr>
                <a:solidFill>
                  <a:schemeClr val="dk1"/>
                </a:solidFill>
              </a:defRPr>
            </a:lvl7pPr>
            <a:lvl8pPr indent="-317500" lvl="7" marL="3657600" rtl="0" algn="l">
              <a:lnSpc>
                <a:spcPct val="115000"/>
              </a:lnSpc>
              <a:spcBef>
                <a:spcPts val="1600"/>
              </a:spcBef>
              <a:spcAft>
                <a:spcPts val="0"/>
              </a:spcAft>
              <a:buClr>
                <a:schemeClr val="dk1"/>
              </a:buClr>
              <a:buSzPts val="1400"/>
              <a:buChar char="○"/>
              <a:defRPr>
                <a:solidFill>
                  <a:schemeClr val="dk1"/>
                </a:solidFill>
              </a:defRPr>
            </a:lvl8pPr>
            <a:lvl9pPr indent="-317500" lvl="8" marL="4114800" rtl="0" algn="l">
              <a:lnSpc>
                <a:spcPct val="115000"/>
              </a:lnSpc>
              <a:spcBef>
                <a:spcPts val="1600"/>
              </a:spcBef>
              <a:spcAft>
                <a:spcPts val="1600"/>
              </a:spcAft>
              <a:buClr>
                <a:schemeClr val="dk1"/>
              </a:buClr>
              <a:buSzPts val="1400"/>
              <a:buChar char="■"/>
              <a:defRPr>
                <a:solidFill>
                  <a:schemeClr val="dk1"/>
                </a:solidFill>
              </a:defRPr>
            </a:lvl9pPr>
          </a:lstStyle>
          <a:p/>
        </p:txBody>
      </p:sp>
      <p:sp>
        <p:nvSpPr>
          <p:cNvPr id="160" name="Google Shape;160;ge29ce42a51_0_752"/>
          <p:cNvSpPr txBox="1"/>
          <p:nvPr>
            <p:ph idx="2" type="title"/>
          </p:nvPr>
        </p:nvSpPr>
        <p:spPr>
          <a:xfrm>
            <a:off x="2755344" y="2075125"/>
            <a:ext cx="3633300" cy="758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4400"/>
              <a:buNone/>
              <a:defRPr sz="4400">
                <a:solidFill>
                  <a:schemeClr val="dk1"/>
                </a:solidFill>
              </a:defRPr>
            </a:lvl1pPr>
            <a:lvl2pPr lvl="1" rtl="0" algn="ctr">
              <a:lnSpc>
                <a:spcPct val="100000"/>
              </a:lnSpc>
              <a:spcBef>
                <a:spcPts val="0"/>
              </a:spcBef>
              <a:spcAft>
                <a:spcPts val="0"/>
              </a:spcAft>
              <a:buClr>
                <a:schemeClr val="dk1"/>
              </a:buClr>
              <a:buSzPts val="4400"/>
              <a:buNone/>
              <a:defRPr sz="4400">
                <a:solidFill>
                  <a:schemeClr val="dk1"/>
                </a:solidFill>
              </a:defRPr>
            </a:lvl2pPr>
            <a:lvl3pPr lvl="2" rtl="0" algn="ctr">
              <a:lnSpc>
                <a:spcPct val="100000"/>
              </a:lnSpc>
              <a:spcBef>
                <a:spcPts val="0"/>
              </a:spcBef>
              <a:spcAft>
                <a:spcPts val="0"/>
              </a:spcAft>
              <a:buClr>
                <a:schemeClr val="dk1"/>
              </a:buClr>
              <a:buSzPts val="4400"/>
              <a:buNone/>
              <a:defRPr sz="4400">
                <a:solidFill>
                  <a:schemeClr val="dk1"/>
                </a:solidFill>
              </a:defRPr>
            </a:lvl3pPr>
            <a:lvl4pPr lvl="3" rtl="0" algn="ctr">
              <a:lnSpc>
                <a:spcPct val="100000"/>
              </a:lnSpc>
              <a:spcBef>
                <a:spcPts val="0"/>
              </a:spcBef>
              <a:spcAft>
                <a:spcPts val="0"/>
              </a:spcAft>
              <a:buClr>
                <a:schemeClr val="dk1"/>
              </a:buClr>
              <a:buSzPts val="4400"/>
              <a:buNone/>
              <a:defRPr sz="4400">
                <a:solidFill>
                  <a:schemeClr val="dk1"/>
                </a:solidFill>
              </a:defRPr>
            </a:lvl4pPr>
            <a:lvl5pPr lvl="4" rtl="0" algn="ctr">
              <a:lnSpc>
                <a:spcPct val="100000"/>
              </a:lnSpc>
              <a:spcBef>
                <a:spcPts val="0"/>
              </a:spcBef>
              <a:spcAft>
                <a:spcPts val="0"/>
              </a:spcAft>
              <a:buClr>
                <a:schemeClr val="dk1"/>
              </a:buClr>
              <a:buSzPts val="4400"/>
              <a:buNone/>
              <a:defRPr sz="4400">
                <a:solidFill>
                  <a:schemeClr val="dk1"/>
                </a:solidFill>
              </a:defRPr>
            </a:lvl5pPr>
            <a:lvl6pPr lvl="5" rtl="0" algn="ctr">
              <a:lnSpc>
                <a:spcPct val="100000"/>
              </a:lnSpc>
              <a:spcBef>
                <a:spcPts val="0"/>
              </a:spcBef>
              <a:spcAft>
                <a:spcPts val="0"/>
              </a:spcAft>
              <a:buClr>
                <a:schemeClr val="dk1"/>
              </a:buClr>
              <a:buSzPts val="4400"/>
              <a:buNone/>
              <a:defRPr sz="4400">
                <a:solidFill>
                  <a:schemeClr val="dk1"/>
                </a:solidFill>
              </a:defRPr>
            </a:lvl6pPr>
            <a:lvl7pPr lvl="6" rtl="0" algn="ctr">
              <a:lnSpc>
                <a:spcPct val="100000"/>
              </a:lnSpc>
              <a:spcBef>
                <a:spcPts val="0"/>
              </a:spcBef>
              <a:spcAft>
                <a:spcPts val="0"/>
              </a:spcAft>
              <a:buClr>
                <a:schemeClr val="dk1"/>
              </a:buClr>
              <a:buSzPts val="4400"/>
              <a:buNone/>
              <a:defRPr sz="4400">
                <a:solidFill>
                  <a:schemeClr val="dk1"/>
                </a:solidFill>
              </a:defRPr>
            </a:lvl7pPr>
            <a:lvl8pPr lvl="7" rtl="0" algn="ctr">
              <a:lnSpc>
                <a:spcPct val="100000"/>
              </a:lnSpc>
              <a:spcBef>
                <a:spcPts val="0"/>
              </a:spcBef>
              <a:spcAft>
                <a:spcPts val="0"/>
              </a:spcAft>
              <a:buClr>
                <a:schemeClr val="dk1"/>
              </a:buClr>
              <a:buSzPts val="4400"/>
              <a:buNone/>
              <a:defRPr sz="4400">
                <a:solidFill>
                  <a:schemeClr val="dk1"/>
                </a:solidFill>
              </a:defRPr>
            </a:lvl8pPr>
            <a:lvl9pPr lvl="8" rtl="0" algn="ctr">
              <a:lnSpc>
                <a:spcPct val="100000"/>
              </a:lnSpc>
              <a:spcBef>
                <a:spcPts val="0"/>
              </a:spcBef>
              <a:spcAft>
                <a:spcPts val="0"/>
              </a:spcAft>
              <a:buClr>
                <a:schemeClr val="dk1"/>
              </a:buClr>
              <a:buSzPts val="4400"/>
              <a:buNone/>
              <a:defRPr sz="4400">
                <a:solidFill>
                  <a:schemeClr val="dk1"/>
                </a:solidFill>
              </a:defRPr>
            </a:lvl9pPr>
          </a:lstStyle>
          <a:p/>
        </p:txBody>
      </p:sp>
      <p:sp>
        <p:nvSpPr>
          <p:cNvPr id="161" name="Google Shape;161;ge29ce42a51_0_752"/>
          <p:cNvSpPr txBox="1"/>
          <p:nvPr>
            <p:ph idx="3" type="body"/>
          </p:nvPr>
        </p:nvSpPr>
        <p:spPr>
          <a:xfrm>
            <a:off x="2755356" y="2651051"/>
            <a:ext cx="3633300" cy="393600"/>
          </a:xfrm>
          <a:prstGeom prst="rect">
            <a:avLst/>
          </a:prstGeom>
          <a:noFill/>
          <a:ln>
            <a:noFill/>
          </a:ln>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Clr>
                <a:schemeClr val="dk1"/>
              </a:buClr>
              <a:buSzPts val="1400"/>
              <a:buChar char="●"/>
              <a:defRPr sz="1400">
                <a:solidFill>
                  <a:schemeClr val="dk1"/>
                </a:solidFill>
              </a:defRPr>
            </a:lvl1pPr>
            <a:lvl2pPr indent="-317500" lvl="1" marL="914400" rtl="0" algn="ctr">
              <a:lnSpc>
                <a:spcPct val="115000"/>
              </a:lnSpc>
              <a:spcBef>
                <a:spcPts val="1600"/>
              </a:spcBef>
              <a:spcAft>
                <a:spcPts val="0"/>
              </a:spcAft>
              <a:buClr>
                <a:schemeClr val="dk1"/>
              </a:buClr>
              <a:buSzPts val="1400"/>
              <a:buChar char="○"/>
              <a:defRPr>
                <a:solidFill>
                  <a:schemeClr val="dk1"/>
                </a:solidFill>
              </a:defRPr>
            </a:lvl2pPr>
            <a:lvl3pPr indent="-317500" lvl="2" marL="1371600" rtl="0" algn="ctr">
              <a:lnSpc>
                <a:spcPct val="115000"/>
              </a:lnSpc>
              <a:spcBef>
                <a:spcPts val="1600"/>
              </a:spcBef>
              <a:spcAft>
                <a:spcPts val="0"/>
              </a:spcAft>
              <a:buClr>
                <a:schemeClr val="dk1"/>
              </a:buClr>
              <a:buSzPts val="1400"/>
              <a:buChar char="■"/>
              <a:defRPr>
                <a:solidFill>
                  <a:schemeClr val="dk1"/>
                </a:solidFill>
              </a:defRPr>
            </a:lvl3pPr>
            <a:lvl4pPr indent="-317500" lvl="3" marL="1828800" rtl="0" algn="ctr">
              <a:lnSpc>
                <a:spcPct val="115000"/>
              </a:lnSpc>
              <a:spcBef>
                <a:spcPts val="1600"/>
              </a:spcBef>
              <a:spcAft>
                <a:spcPts val="0"/>
              </a:spcAft>
              <a:buClr>
                <a:schemeClr val="dk1"/>
              </a:buClr>
              <a:buSzPts val="1400"/>
              <a:buChar char="●"/>
              <a:defRPr>
                <a:solidFill>
                  <a:schemeClr val="dk1"/>
                </a:solidFill>
              </a:defRPr>
            </a:lvl4pPr>
            <a:lvl5pPr indent="-317500" lvl="4" marL="2286000" rtl="0" algn="ctr">
              <a:lnSpc>
                <a:spcPct val="115000"/>
              </a:lnSpc>
              <a:spcBef>
                <a:spcPts val="1600"/>
              </a:spcBef>
              <a:spcAft>
                <a:spcPts val="0"/>
              </a:spcAft>
              <a:buClr>
                <a:schemeClr val="dk1"/>
              </a:buClr>
              <a:buSzPts val="1400"/>
              <a:buChar char="○"/>
              <a:defRPr>
                <a:solidFill>
                  <a:schemeClr val="dk1"/>
                </a:solidFill>
              </a:defRPr>
            </a:lvl5pPr>
            <a:lvl6pPr indent="-317500" lvl="5" marL="2743200" rtl="0" algn="ctr">
              <a:lnSpc>
                <a:spcPct val="115000"/>
              </a:lnSpc>
              <a:spcBef>
                <a:spcPts val="1600"/>
              </a:spcBef>
              <a:spcAft>
                <a:spcPts val="0"/>
              </a:spcAft>
              <a:buClr>
                <a:schemeClr val="dk1"/>
              </a:buClr>
              <a:buSzPts val="1400"/>
              <a:buChar char="■"/>
              <a:defRPr>
                <a:solidFill>
                  <a:schemeClr val="dk1"/>
                </a:solidFill>
              </a:defRPr>
            </a:lvl6pPr>
            <a:lvl7pPr indent="-317500" lvl="6" marL="3200400" rtl="0" algn="ctr">
              <a:lnSpc>
                <a:spcPct val="115000"/>
              </a:lnSpc>
              <a:spcBef>
                <a:spcPts val="1600"/>
              </a:spcBef>
              <a:spcAft>
                <a:spcPts val="0"/>
              </a:spcAft>
              <a:buClr>
                <a:schemeClr val="dk1"/>
              </a:buClr>
              <a:buSzPts val="1400"/>
              <a:buChar char="●"/>
              <a:defRPr>
                <a:solidFill>
                  <a:schemeClr val="dk1"/>
                </a:solidFill>
              </a:defRPr>
            </a:lvl7pPr>
            <a:lvl8pPr indent="-317500" lvl="7" marL="3657600" rtl="0" algn="ctr">
              <a:lnSpc>
                <a:spcPct val="115000"/>
              </a:lnSpc>
              <a:spcBef>
                <a:spcPts val="1600"/>
              </a:spcBef>
              <a:spcAft>
                <a:spcPts val="0"/>
              </a:spcAft>
              <a:buClr>
                <a:schemeClr val="dk1"/>
              </a:buClr>
              <a:buSzPts val="1400"/>
              <a:buChar char="○"/>
              <a:defRPr>
                <a:solidFill>
                  <a:schemeClr val="dk1"/>
                </a:solidFill>
              </a:defRPr>
            </a:lvl8pPr>
            <a:lvl9pPr indent="-317500" lvl="8" marL="4114800" rtl="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62" name="Google Shape;162;ge29ce42a51_0_752"/>
          <p:cNvSpPr txBox="1"/>
          <p:nvPr>
            <p:ph idx="4" type="title"/>
          </p:nvPr>
        </p:nvSpPr>
        <p:spPr>
          <a:xfrm>
            <a:off x="3910549" y="3452475"/>
            <a:ext cx="3633300" cy="7581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4400"/>
              <a:buNone/>
              <a:defRPr sz="4400">
                <a:solidFill>
                  <a:schemeClr val="dk1"/>
                </a:solidFill>
              </a:defRPr>
            </a:lvl1pPr>
            <a:lvl2pPr lvl="1" rtl="0" algn="r">
              <a:lnSpc>
                <a:spcPct val="100000"/>
              </a:lnSpc>
              <a:spcBef>
                <a:spcPts val="0"/>
              </a:spcBef>
              <a:spcAft>
                <a:spcPts val="0"/>
              </a:spcAft>
              <a:buClr>
                <a:schemeClr val="dk1"/>
              </a:buClr>
              <a:buSzPts val="4400"/>
              <a:buNone/>
              <a:defRPr sz="4400">
                <a:solidFill>
                  <a:schemeClr val="dk1"/>
                </a:solidFill>
              </a:defRPr>
            </a:lvl2pPr>
            <a:lvl3pPr lvl="2" rtl="0" algn="r">
              <a:lnSpc>
                <a:spcPct val="100000"/>
              </a:lnSpc>
              <a:spcBef>
                <a:spcPts val="0"/>
              </a:spcBef>
              <a:spcAft>
                <a:spcPts val="0"/>
              </a:spcAft>
              <a:buClr>
                <a:schemeClr val="dk1"/>
              </a:buClr>
              <a:buSzPts val="4400"/>
              <a:buNone/>
              <a:defRPr sz="4400">
                <a:solidFill>
                  <a:schemeClr val="dk1"/>
                </a:solidFill>
              </a:defRPr>
            </a:lvl3pPr>
            <a:lvl4pPr lvl="3" rtl="0" algn="r">
              <a:lnSpc>
                <a:spcPct val="100000"/>
              </a:lnSpc>
              <a:spcBef>
                <a:spcPts val="0"/>
              </a:spcBef>
              <a:spcAft>
                <a:spcPts val="0"/>
              </a:spcAft>
              <a:buClr>
                <a:schemeClr val="dk1"/>
              </a:buClr>
              <a:buSzPts val="4400"/>
              <a:buNone/>
              <a:defRPr sz="4400">
                <a:solidFill>
                  <a:schemeClr val="dk1"/>
                </a:solidFill>
              </a:defRPr>
            </a:lvl4pPr>
            <a:lvl5pPr lvl="4" rtl="0" algn="r">
              <a:lnSpc>
                <a:spcPct val="100000"/>
              </a:lnSpc>
              <a:spcBef>
                <a:spcPts val="0"/>
              </a:spcBef>
              <a:spcAft>
                <a:spcPts val="0"/>
              </a:spcAft>
              <a:buClr>
                <a:schemeClr val="dk1"/>
              </a:buClr>
              <a:buSzPts val="4400"/>
              <a:buNone/>
              <a:defRPr sz="4400">
                <a:solidFill>
                  <a:schemeClr val="dk1"/>
                </a:solidFill>
              </a:defRPr>
            </a:lvl5pPr>
            <a:lvl6pPr lvl="5" rtl="0" algn="r">
              <a:lnSpc>
                <a:spcPct val="100000"/>
              </a:lnSpc>
              <a:spcBef>
                <a:spcPts val="0"/>
              </a:spcBef>
              <a:spcAft>
                <a:spcPts val="0"/>
              </a:spcAft>
              <a:buClr>
                <a:schemeClr val="dk1"/>
              </a:buClr>
              <a:buSzPts val="4400"/>
              <a:buNone/>
              <a:defRPr sz="4400">
                <a:solidFill>
                  <a:schemeClr val="dk1"/>
                </a:solidFill>
              </a:defRPr>
            </a:lvl6pPr>
            <a:lvl7pPr lvl="6" rtl="0" algn="r">
              <a:lnSpc>
                <a:spcPct val="100000"/>
              </a:lnSpc>
              <a:spcBef>
                <a:spcPts val="0"/>
              </a:spcBef>
              <a:spcAft>
                <a:spcPts val="0"/>
              </a:spcAft>
              <a:buClr>
                <a:schemeClr val="dk1"/>
              </a:buClr>
              <a:buSzPts val="4400"/>
              <a:buNone/>
              <a:defRPr sz="4400">
                <a:solidFill>
                  <a:schemeClr val="dk1"/>
                </a:solidFill>
              </a:defRPr>
            </a:lvl7pPr>
            <a:lvl8pPr lvl="7" rtl="0" algn="r">
              <a:lnSpc>
                <a:spcPct val="100000"/>
              </a:lnSpc>
              <a:spcBef>
                <a:spcPts val="0"/>
              </a:spcBef>
              <a:spcAft>
                <a:spcPts val="0"/>
              </a:spcAft>
              <a:buClr>
                <a:schemeClr val="dk1"/>
              </a:buClr>
              <a:buSzPts val="4400"/>
              <a:buNone/>
              <a:defRPr sz="4400">
                <a:solidFill>
                  <a:schemeClr val="dk1"/>
                </a:solidFill>
              </a:defRPr>
            </a:lvl8pPr>
            <a:lvl9pPr lvl="8" rtl="0" algn="r">
              <a:lnSpc>
                <a:spcPct val="100000"/>
              </a:lnSpc>
              <a:spcBef>
                <a:spcPts val="0"/>
              </a:spcBef>
              <a:spcAft>
                <a:spcPts val="0"/>
              </a:spcAft>
              <a:buClr>
                <a:schemeClr val="dk1"/>
              </a:buClr>
              <a:buSzPts val="4400"/>
              <a:buNone/>
              <a:defRPr sz="4400">
                <a:solidFill>
                  <a:schemeClr val="dk1"/>
                </a:solidFill>
              </a:defRPr>
            </a:lvl9pPr>
          </a:lstStyle>
          <a:p/>
        </p:txBody>
      </p:sp>
      <p:sp>
        <p:nvSpPr>
          <p:cNvPr id="163" name="Google Shape;163;ge29ce42a51_0_752"/>
          <p:cNvSpPr txBox="1"/>
          <p:nvPr>
            <p:ph idx="5" type="body"/>
          </p:nvPr>
        </p:nvSpPr>
        <p:spPr>
          <a:xfrm>
            <a:off x="3910561" y="4027675"/>
            <a:ext cx="3633300" cy="393600"/>
          </a:xfrm>
          <a:prstGeom prst="rect">
            <a:avLst/>
          </a:prstGeom>
          <a:noFill/>
          <a:ln>
            <a:noFill/>
          </a:ln>
        </p:spPr>
        <p:txBody>
          <a:bodyPr anchorCtr="0" anchor="t" bIns="91425" lIns="91425" spcFirstLastPara="1" rIns="91425" wrap="square" tIns="91425">
            <a:noAutofit/>
          </a:bodyPr>
          <a:lstStyle>
            <a:lvl1pPr indent="-317500" lvl="0" marL="457200" rtl="0" algn="r">
              <a:lnSpc>
                <a:spcPct val="115000"/>
              </a:lnSpc>
              <a:spcBef>
                <a:spcPts val="0"/>
              </a:spcBef>
              <a:spcAft>
                <a:spcPts val="0"/>
              </a:spcAft>
              <a:buClr>
                <a:schemeClr val="dk1"/>
              </a:buClr>
              <a:buSzPts val="1400"/>
              <a:buChar char="●"/>
              <a:defRPr sz="1400">
                <a:solidFill>
                  <a:schemeClr val="dk1"/>
                </a:solidFill>
              </a:defRPr>
            </a:lvl1pPr>
            <a:lvl2pPr indent="-317500" lvl="1" marL="914400" rtl="0" algn="r">
              <a:lnSpc>
                <a:spcPct val="115000"/>
              </a:lnSpc>
              <a:spcBef>
                <a:spcPts val="1600"/>
              </a:spcBef>
              <a:spcAft>
                <a:spcPts val="0"/>
              </a:spcAft>
              <a:buClr>
                <a:schemeClr val="dk1"/>
              </a:buClr>
              <a:buSzPts val="1400"/>
              <a:buChar char="○"/>
              <a:defRPr>
                <a:solidFill>
                  <a:schemeClr val="dk1"/>
                </a:solidFill>
              </a:defRPr>
            </a:lvl2pPr>
            <a:lvl3pPr indent="-317500" lvl="2" marL="1371600" rtl="0" algn="r">
              <a:lnSpc>
                <a:spcPct val="115000"/>
              </a:lnSpc>
              <a:spcBef>
                <a:spcPts val="1600"/>
              </a:spcBef>
              <a:spcAft>
                <a:spcPts val="0"/>
              </a:spcAft>
              <a:buClr>
                <a:schemeClr val="dk1"/>
              </a:buClr>
              <a:buSzPts val="1400"/>
              <a:buChar char="■"/>
              <a:defRPr>
                <a:solidFill>
                  <a:schemeClr val="dk1"/>
                </a:solidFill>
              </a:defRPr>
            </a:lvl3pPr>
            <a:lvl4pPr indent="-317500" lvl="3" marL="1828800" rtl="0" algn="r">
              <a:lnSpc>
                <a:spcPct val="115000"/>
              </a:lnSpc>
              <a:spcBef>
                <a:spcPts val="1600"/>
              </a:spcBef>
              <a:spcAft>
                <a:spcPts val="0"/>
              </a:spcAft>
              <a:buClr>
                <a:schemeClr val="dk1"/>
              </a:buClr>
              <a:buSzPts val="1400"/>
              <a:buChar char="●"/>
              <a:defRPr>
                <a:solidFill>
                  <a:schemeClr val="dk1"/>
                </a:solidFill>
              </a:defRPr>
            </a:lvl4pPr>
            <a:lvl5pPr indent="-317500" lvl="4" marL="2286000" rtl="0" algn="r">
              <a:lnSpc>
                <a:spcPct val="115000"/>
              </a:lnSpc>
              <a:spcBef>
                <a:spcPts val="1600"/>
              </a:spcBef>
              <a:spcAft>
                <a:spcPts val="0"/>
              </a:spcAft>
              <a:buClr>
                <a:schemeClr val="dk1"/>
              </a:buClr>
              <a:buSzPts val="1400"/>
              <a:buChar char="○"/>
              <a:defRPr>
                <a:solidFill>
                  <a:schemeClr val="dk1"/>
                </a:solidFill>
              </a:defRPr>
            </a:lvl5pPr>
            <a:lvl6pPr indent="-317500" lvl="5" marL="2743200" rtl="0" algn="r">
              <a:lnSpc>
                <a:spcPct val="115000"/>
              </a:lnSpc>
              <a:spcBef>
                <a:spcPts val="1600"/>
              </a:spcBef>
              <a:spcAft>
                <a:spcPts val="0"/>
              </a:spcAft>
              <a:buClr>
                <a:schemeClr val="dk1"/>
              </a:buClr>
              <a:buSzPts val="1400"/>
              <a:buChar char="■"/>
              <a:defRPr>
                <a:solidFill>
                  <a:schemeClr val="dk1"/>
                </a:solidFill>
              </a:defRPr>
            </a:lvl6pPr>
            <a:lvl7pPr indent="-317500" lvl="6" marL="3200400" rtl="0" algn="r">
              <a:lnSpc>
                <a:spcPct val="115000"/>
              </a:lnSpc>
              <a:spcBef>
                <a:spcPts val="1600"/>
              </a:spcBef>
              <a:spcAft>
                <a:spcPts val="0"/>
              </a:spcAft>
              <a:buClr>
                <a:schemeClr val="dk1"/>
              </a:buClr>
              <a:buSzPts val="1400"/>
              <a:buChar char="●"/>
              <a:defRPr>
                <a:solidFill>
                  <a:schemeClr val="dk1"/>
                </a:solidFill>
              </a:defRPr>
            </a:lvl7pPr>
            <a:lvl8pPr indent="-317500" lvl="7" marL="3657600" rtl="0" algn="r">
              <a:lnSpc>
                <a:spcPct val="115000"/>
              </a:lnSpc>
              <a:spcBef>
                <a:spcPts val="1600"/>
              </a:spcBef>
              <a:spcAft>
                <a:spcPts val="0"/>
              </a:spcAft>
              <a:buClr>
                <a:schemeClr val="dk1"/>
              </a:buClr>
              <a:buSzPts val="1400"/>
              <a:buChar char="○"/>
              <a:defRPr>
                <a:solidFill>
                  <a:schemeClr val="dk1"/>
                </a:solidFill>
              </a:defRPr>
            </a:lvl8pPr>
            <a:lvl9pPr indent="-317500" lvl="8" marL="4114800" rtl="0" algn="r">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5">
    <p:spTree>
      <p:nvGrpSpPr>
        <p:cNvPr id="164" name="Shape 164"/>
        <p:cNvGrpSpPr/>
        <p:nvPr/>
      </p:nvGrpSpPr>
      <p:grpSpPr>
        <a:xfrm>
          <a:off x="0" y="0"/>
          <a:ext cx="0" cy="0"/>
          <a:chOff x="0" y="0"/>
          <a:chExt cx="0" cy="0"/>
        </a:xfrm>
      </p:grpSpPr>
      <p:sp>
        <p:nvSpPr>
          <p:cNvPr id="165" name="Google Shape;165;ge29ce42a51_0_759"/>
          <p:cNvSpPr/>
          <p:nvPr/>
        </p:nvSpPr>
        <p:spPr>
          <a:xfrm>
            <a:off x="32770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e29ce42a51_0_759"/>
          <p:cNvSpPr/>
          <p:nvPr/>
        </p:nvSpPr>
        <p:spPr>
          <a:xfrm>
            <a:off x="59526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e29ce42a51_0_759"/>
          <p:cNvSpPr/>
          <p:nvPr/>
        </p:nvSpPr>
        <p:spPr>
          <a:xfrm>
            <a:off x="57960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e29ce42a51_0_759"/>
          <p:cNvSpPr txBox="1"/>
          <p:nvPr>
            <p:ph type="title"/>
          </p:nvPr>
        </p:nvSpPr>
        <p:spPr>
          <a:xfrm>
            <a:off x="655750" y="3553050"/>
            <a:ext cx="25899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69" name="Google Shape;169;ge29ce42a51_0_759"/>
          <p:cNvSpPr txBox="1"/>
          <p:nvPr>
            <p:ph idx="1" type="subTitle"/>
          </p:nvPr>
        </p:nvSpPr>
        <p:spPr>
          <a:xfrm>
            <a:off x="867550" y="3840375"/>
            <a:ext cx="21663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0" name="Google Shape;170;ge29ce42a51_0_759"/>
          <p:cNvSpPr txBox="1"/>
          <p:nvPr>
            <p:ph idx="2" type="title"/>
          </p:nvPr>
        </p:nvSpPr>
        <p:spPr>
          <a:xfrm>
            <a:off x="5893309" y="3553050"/>
            <a:ext cx="25899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1" name="Google Shape;171;ge29ce42a51_0_759"/>
          <p:cNvSpPr txBox="1"/>
          <p:nvPr>
            <p:ph idx="3" type="subTitle"/>
          </p:nvPr>
        </p:nvSpPr>
        <p:spPr>
          <a:xfrm>
            <a:off x="6105107" y="3840375"/>
            <a:ext cx="21663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2" name="Google Shape;172;ge29ce42a51_0_759"/>
          <p:cNvSpPr txBox="1"/>
          <p:nvPr>
            <p:ph idx="4" type="title"/>
          </p:nvPr>
        </p:nvSpPr>
        <p:spPr>
          <a:xfrm>
            <a:off x="3277050" y="3553050"/>
            <a:ext cx="25899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3" name="Google Shape;173;ge29ce42a51_0_759"/>
          <p:cNvSpPr txBox="1"/>
          <p:nvPr>
            <p:ph idx="5" type="subTitle"/>
          </p:nvPr>
        </p:nvSpPr>
        <p:spPr>
          <a:xfrm>
            <a:off x="3488850" y="3840375"/>
            <a:ext cx="2166300" cy="30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4" name="Google Shape;174;ge29ce42a51_0_759"/>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6">
    <p:spTree>
      <p:nvGrpSpPr>
        <p:cNvPr id="175" name="Shape 175"/>
        <p:cNvGrpSpPr/>
        <p:nvPr/>
      </p:nvGrpSpPr>
      <p:grpSpPr>
        <a:xfrm>
          <a:off x="0" y="0"/>
          <a:ext cx="0" cy="0"/>
          <a:chOff x="0" y="0"/>
          <a:chExt cx="0" cy="0"/>
        </a:xfrm>
      </p:grpSpPr>
      <p:sp>
        <p:nvSpPr>
          <p:cNvPr id="176" name="Google Shape;176;ge29ce42a51_0_770"/>
          <p:cNvSpPr/>
          <p:nvPr/>
        </p:nvSpPr>
        <p:spPr>
          <a:xfrm>
            <a:off x="-19050" y="2895600"/>
            <a:ext cx="9182100" cy="2362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e29ce42a51_0_770"/>
          <p:cNvSpPr txBox="1"/>
          <p:nvPr>
            <p:ph type="title"/>
          </p:nvPr>
        </p:nvSpPr>
        <p:spPr>
          <a:xfrm>
            <a:off x="719725" y="3314925"/>
            <a:ext cx="18711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8" name="Google Shape;178;ge29ce42a51_0_770"/>
          <p:cNvSpPr txBox="1"/>
          <p:nvPr>
            <p:ph idx="1" type="subTitle"/>
          </p:nvPr>
        </p:nvSpPr>
        <p:spPr>
          <a:xfrm>
            <a:off x="719725" y="3640350"/>
            <a:ext cx="2290200" cy="308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79" name="Google Shape;179;ge29ce42a51_0_770"/>
          <p:cNvSpPr txBox="1"/>
          <p:nvPr>
            <p:ph idx="2" type="title"/>
          </p:nvPr>
        </p:nvSpPr>
        <p:spPr>
          <a:xfrm>
            <a:off x="6240149" y="3314925"/>
            <a:ext cx="18711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80" name="Google Shape;180;ge29ce42a51_0_770"/>
          <p:cNvSpPr txBox="1"/>
          <p:nvPr>
            <p:ph idx="3" type="subTitle"/>
          </p:nvPr>
        </p:nvSpPr>
        <p:spPr>
          <a:xfrm>
            <a:off x="6240151" y="3640350"/>
            <a:ext cx="2290200" cy="308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81" name="Google Shape;181;ge29ce42a51_0_770"/>
          <p:cNvSpPr txBox="1"/>
          <p:nvPr>
            <p:ph idx="4" type="title"/>
          </p:nvPr>
        </p:nvSpPr>
        <p:spPr>
          <a:xfrm>
            <a:off x="3480750" y="3314925"/>
            <a:ext cx="1871100" cy="308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82" name="Google Shape;182;ge29ce42a51_0_770"/>
          <p:cNvSpPr txBox="1"/>
          <p:nvPr>
            <p:ph idx="5" type="subTitle"/>
          </p:nvPr>
        </p:nvSpPr>
        <p:spPr>
          <a:xfrm>
            <a:off x="3480750" y="3640350"/>
            <a:ext cx="2290200" cy="308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83" name="Google Shape;183;ge29ce42a51_0_770"/>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2">
    <p:spTree>
      <p:nvGrpSpPr>
        <p:cNvPr id="184" name="Shape 184"/>
        <p:cNvGrpSpPr/>
        <p:nvPr/>
      </p:nvGrpSpPr>
      <p:grpSpPr>
        <a:xfrm>
          <a:off x="0" y="0"/>
          <a:ext cx="0" cy="0"/>
          <a:chOff x="0" y="0"/>
          <a:chExt cx="0" cy="0"/>
        </a:xfrm>
      </p:grpSpPr>
      <p:sp>
        <p:nvSpPr>
          <p:cNvPr id="185" name="Google Shape;185;ge29ce42a51_0_779"/>
          <p:cNvSpPr txBox="1"/>
          <p:nvPr>
            <p:ph type="title"/>
          </p:nvPr>
        </p:nvSpPr>
        <p:spPr>
          <a:xfrm>
            <a:off x="1954575" y="168052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86" name="Google Shape;186;ge29ce42a51_0_779"/>
          <p:cNvSpPr txBox="1"/>
          <p:nvPr>
            <p:ph idx="1" type="subTitle"/>
          </p:nvPr>
        </p:nvSpPr>
        <p:spPr>
          <a:xfrm>
            <a:off x="1343775" y="2008955"/>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87" name="Google Shape;187;ge29ce42a51_0_779"/>
          <p:cNvSpPr txBox="1"/>
          <p:nvPr>
            <p:ph idx="2" type="title"/>
          </p:nvPr>
        </p:nvSpPr>
        <p:spPr>
          <a:xfrm>
            <a:off x="1954575" y="332557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88" name="Google Shape;188;ge29ce42a51_0_779"/>
          <p:cNvSpPr txBox="1"/>
          <p:nvPr>
            <p:ph idx="3" type="subTitle"/>
          </p:nvPr>
        </p:nvSpPr>
        <p:spPr>
          <a:xfrm>
            <a:off x="1343775" y="3654876"/>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89" name="Google Shape;189;ge29ce42a51_0_779"/>
          <p:cNvSpPr txBox="1"/>
          <p:nvPr>
            <p:ph idx="4" type="title"/>
          </p:nvPr>
        </p:nvSpPr>
        <p:spPr>
          <a:xfrm>
            <a:off x="5754525" y="168052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90" name="Google Shape;190;ge29ce42a51_0_779"/>
          <p:cNvSpPr txBox="1"/>
          <p:nvPr>
            <p:ph idx="5" type="subTitle"/>
          </p:nvPr>
        </p:nvSpPr>
        <p:spPr>
          <a:xfrm>
            <a:off x="5143725" y="2008955"/>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1" name="Google Shape;191;ge29ce42a51_0_779"/>
          <p:cNvSpPr txBox="1"/>
          <p:nvPr>
            <p:ph idx="6" type="title"/>
          </p:nvPr>
        </p:nvSpPr>
        <p:spPr>
          <a:xfrm>
            <a:off x="5754525" y="3325725"/>
            <a:ext cx="1511100" cy="33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92" name="Google Shape;192;ge29ce42a51_0_779"/>
          <p:cNvSpPr txBox="1"/>
          <p:nvPr>
            <p:ph idx="7" type="subTitle"/>
          </p:nvPr>
        </p:nvSpPr>
        <p:spPr>
          <a:xfrm>
            <a:off x="5143725" y="3654431"/>
            <a:ext cx="2732700" cy="20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93" name="Google Shape;193;ge29ce42a51_0_779"/>
          <p:cNvSpPr txBox="1"/>
          <p:nvPr>
            <p:ph idx="8"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94" name="Shape 194"/>
        <p:cNvGrpSpPr/>
        <p:nvPr/>
      </p:nvGrpSpPr>
      <p:grpSpPr>
        <a:xfrm>
          <a:off x="0" y="0"/>
          <a:ext cx="0" cy="0"/>
          <a:chOff x="0" y="0"/>
          <a:chExt cx="0" cy="0"/>
        </a:xfrm>
      </p:grpSpPr>
      <p:sp>
        <p:nvSpPr>
          <p:cNvPr id="195" name="Google Shape;195;ge29ce42a51_0_789"/>
          <p:cNvSpPr/>
          <p:nvPr/>
        </p:nvSpPr>
        <p:spPr>
          <a:xfrm>
            <a:off x="-23475" y="2372860"/>
            <a:ext cx="9167400" cy="2783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e29ce42a51_0_789"/>
          <p:cNvSpPr txBox="1"/>
          <p:nvPr>
            <p:ph idx="1" type="subTitle"/>
          </p:nvPr>
        </p:nvSpPr>
        <p:spPr>
          <a:xfrm>
            <a:off x="1367327" y="3851753"/>
            <a:ext cx="31008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7" name="Google Shape;197;ge29ce42a51_0_789"/>
          <p:cNvSpPr txBox="1"/>
          <p:nvPr>
            <p:ph idx="2" type="subTitle"/>
          </p:nvPr>
        </p:nvSpPr>
        <p:spPr>
          <a:xfrm>
            <a:off x="4675873" y="3851753"/>
            <a:ext cx="31008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8" name="Google Shape;198;ge29ce42a51_0_789"/>
          <p:cNvSpPr txBox="1"/>
          <p:nvPr>
            <p:ph type="title"/>
          </p:nvPr>
        </p:nvSpPr>
        <p:spPr>
          <a:xfrm>
            <a:off x="1850627" y="3553050"/>
            <a:ext cx="21342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99" name="Google Shape;199;ge29ce42a51_0_789"/>
          <p:cNvSpPr txBox="1"/>
          <p:nvPr>
            <p:ph idx="3" type="title"/>
          </p:nvPr>
        </p:nvSpPr>
        <p:spPr>
          <a:xfrm>
            <a:off x="5159173" y="3553050"/>
            <a:ext cx="2134200" cy="30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00" name="Google Shape;200;ge29ce42a51_0_789"/>
          <p:cNvSpPr txBox="1"/>
          <p:nvPr>
            <p:ph idx="4"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spTree>
      <p:nvGrpSpPr>
        <p:cNvPr id="201" name="Shape 201"/>
        <p:cNvGrpSpPr/>
        <p:nvPr/>
      </p:nvGrpSpPr>
      <p:grpSpPr>
        <a:xfrm>
          <a:off x="0" y="0"/>
          <a:ext cx="0" cy="0"/>
          <a:chOff x="0" y="0"/>
          <a:chExt cx="0" cy="0"/>
        </a:xfrm>
      </p:grpSpPr>
      <p:sp>
        <p:nvSpPr>
          <p:cNvPr id="202" name="Google Shape;202;ge29ce42a51_0_796"/>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2"/>
              </a:buClr>
              <a:buSzPts val="3000"/>
              <a:buNone/>
              <a:defRPr>
                <a:solidFill>
                  <a:schemeClr val="dk2"/>
                </a:solidFill>
              </a:defRPr>
            </a:lvl2pPr>
            <a:lvl3pPr lvl="2" rtl="0" algn="l">
              <a:lnSpc>
                <a:spcPct val="100000"/>
              </a:lnSpc>
              <a:spcBef>
                <a:spcPts val="0"/>
              </a:spcBef>
              <a:spcAft>
                <a:spcPts val="0"/>
              </a:spcAft>
              <a:buClr>
                <a:schemeClr val="dk2"/>
              </a:buClr>
              <a:buSzPts val="3000"/>
              <a:buNone/>
              <a:defRPr>
                <a:solidFill>
                  <a:schemeClr val="dk2"/>
                </a:solidFill>
              </a:defRPr>
            </a:lvl3pPr>
            <a:lvl4pPr lvl="3" rtl="0" algn="l">
              <a:lnSpc>
                <a:spcPct val="100000"/>
              </a:lnSpc>
              <a:spcBef>
                <a:spcPts val="0"/>
              </a:spcBef>
              <a:spcAft>
                <a:spcPts val="0"/>
              </a:spcAft>
              <a:buClr>
                <a:schemeClr val="dk2"/>
              </a:buClr>
              <a:buSzPts val="3000"/>
              <a:buNone/>
              <a:defRPr>
                <a:solidFill>
                  <a:schemeClr val="dk2"/>
                </a:solidFill>
              </a:defRPr>
            </a:lvl4pPr>
            <a:lvl5pPr lvl="4" rtl="0" algn="l">
              <a:lnSpc>
                <a:spcPct val="100000"/>
              </a:lnSpc>
              <a:spcBef>
                <a:spcPts val="0"/>
              </a:spcBef>
              <a:spcAft>
                <a:spcPts val="0"/>
              </a:spcAft>
              <a:buClr>
                <a:schemeClr val="dk2"/>
              </a:buClr>
              <a:buSzPts val="3000"/>
              <a:buNone/>
              <a:defRPr>
                <a:solidFill>
                  <a:schemeClr val="dk2"/>
                </a:solidFill>
              </a:defRPr>
            </a:lvl5pPr>
            <a:lvl6pPr lvl="5" rtl="0" algn="l">
              <a:lnSpc>
                <a:spcPct val="100000"/>
              </a:lnSpc>
              <a:spcBef>
                <a:spcPts val="0"/>
              </a:spcBef>
              <a:spcAft>
                <a:spcPts val="0"/>
              </a:spcAft>
              <a:buClr>
                <a:schemeClr val="dk2"/>
              </a:buClr>
              <a:buSzPts val="3000"/>
              <a:buNone/>
              <a:defRPr>
                <a:solidFill>
                  <a:schemeClr val="dk2"/>
                </a:solidFill>
              </a:defRPr>
            </a:lvl6pPr>
            <a:lvl7pPr lvl="6" rtl="0" algn="l">
              <a:lnSpc>
                <a:spcPct val="100000"/>
              </a:lnSpc>
              <a:spcBef>
                <a:spcPts val="0"/>
              </a:spcBef>
              <a:spcAft>
                <a:spcPts val="0"/>
              </a:spcAft>
              <a:buClr>
                <a:schemeClr val="dk2"/>
              </a:buClr>
              <a:buSzPts val="3000"/>
              <a:buNone/>
              <a:defRPr>
                <a:solidFill>
                  <a:schemeClr val="dk2"/>
                </a:solidFill>
              </a:defRPr>
            </a:lvl7pPr>
            <a:lvl8pPr lvl="7" rtl="0" algn="l">
              <a:lnSpc>
                <a:spcPct val="100000"/>
              </a:lnSpc>
              <a:spcBef>
                <a:spcPts val="0"/>
              </a:spcBef>
              <a:spcAft>
                <a:spcPts val="0"/>
              </a:spcAft>
              <a:buClr>
                <a:schemeClr val="dk2"/>
              </a:buClr>
              <a:buSzPts val="3000"/>
              <a:buNone/>
              <a:defRPr>
                <a:solidFill>
                  <a:schemeClr val="dk2"/>
                </a:solidFill>
              </a:defRPr>
            </a:lvl8pPr>
            <a:lvl9pPr lvl="8" rtl="0" algn="l">
              <a:lnSpc>
                <a:spcPct val="100000"/>
              </a:lnSpc>
              <a:spcBef>
                <a:spcPts val="0"/>
              </a:spcBef>
              <a:spcAft>
                <a:spcPts val="0"/>
              </a:spcAft>
              <a:buClr>
                <a:schemeClr val="dk2"/>
              </a:buClr>
              <a:buSzPts val="3000"/>
              <a:buNone/>
              <a:defRPr>
                <a:solidFill>
                  <a:schemeClr val="dk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03" name="Shape 203"/>
        <p:cNvGrpSpPr/>
        <p:nvPr/>
      </p:nvGrpSpPr>
      <p:grpSpPr>
        <a:xfrm>
          <a:off x="0" y="0"/>
          <a:ext cx="0" cy="0"/>
          <a:chOff x="0" y="0"/>
          <a:chExt cx="0" cy="0"/>
        </a:xfrm>
      </p:grpSpPr>
      <p:sp>
        <p:nvSpPr>
          <p:cNvPr id="204" name="Google Shape;204;ge29ce42a51_0_798"/>
          <p:cNvSpPr txBox="1"/>
          <p:nvPr>
            <p:ph type="title"/>
          </p:nvPr>
        </p:nvSpPr>
        <p:spPr>
          <a:xfrm>
            <a:off x="3781050" y="951300"/>
            <a:ext cx="4629900" cy="2936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5500"/>
              <a:buNone/>
              <a:defRPr sz="5500">
                <a:solidFill>
                  <a:schemeClr val="lt1"/>
                </a:solidFill>
              </a:defRPr>
            </a:lvl2pPr>
            <a:lvl3pPr lvl="2" rtl="0" algn="r">
              <a:lnSpc>
                <a:spcPct val="100000"/>
              </a:lnSpc>
              <a:spcBef>
                <a:spcPts val="0"/>
              </a:spcBef>
              <a:spcAft>
                <a:spcPts val="0"/>
              </a:spcAft>
              <a:buClr>
                <a:schemeClr val="lt1"/>
              </a:buClr>
              <a:buSzPts val="5500"/>
              <a:buNone/>
              <a:defRPr sz="5500">
                <a:solidFill>
                  <a:schemeClr val="lt1"/>
                </a:solidFill>
              </a:defRPr>
            </a:lvl3pPr>
            <a:lvl4pPr lvl="3" rtl="0" algn="r">
              <a:lnSpc>
                <a:spcPct val="100000"/>
              </a:lnSpc>
              <a:spcBef>
                <a:spcPts val="0"/>
              </a:spcBef>
              <a:spcAft>
                <a:spcPts val="0"/>
              </a:spcAft>
              <a:buClr>
                <a:schemeClr val="lt1"/>
              </a:buClr>
              <a:buSzPts val="5500"/>
              <a:buNone/>
              <a:defRPr sz="5500">
                <a:solidFill>
                  <a:schemeClr val="lt1"/>
                </a:solidFill>
              </a:defRPr>
            </a:lvl4pPr>
            <a:lvl5pPr lvl="4" rtl="0" algn="r">
              <a:lnSpc>
                <a:spcPct val="100000"/>
              </a:lnSpc>
              <a:spcBef>
                <a:spcPts val="0"/>
              </a:spcBef>
              <a:spcAft>
                <a:spcPts val="0"/>
              </a:spcAft>
              <a:buClr>
                <a:schemeClr val="lt1"/>
              </a:buClr>
              <a:buSzPts val="5500"/>
              <a:buNone/>
              <a:defRPr sz="5500">
                <a:solidFill>
                  <a:schemeClr val="lt1"/>
                </a:solidFill>
              </a:defRPr>
            </a:lvl5pPr>
            <a:lvl6pPr lvl="5" rtl="0" algn="r">
              <a:lnSpc>
                <a:spcPct val="100000"/>
              </a:lnSpc>
              <a:spcBef>
                <a:spcPts val="0"/>
              </a:spcBef>
              <a:spcAft>
                <a:spcPts val="0"/>
              </a:spcAft>
              <a:buClr>
                <a:schemeClr val="lt1"/>
              </a:buClr>
              <a:buSzPts val="5500"/>
              <a:buNone/>
              <a:defRPr sz="5500">
                <a:solidFill>
                  <a:schemeClr val="lt1"/>
                </a:solidFill>
              </a:defRPr>
            </a:lvl6pPr>
            <a:lvl7pPr lvl="6" rtl="0" algn="r">
              <a:lnSpc>
                <a:spcPct val="100000"/>
              </a:lnSpc>
              <a:spcBef>
                <a:spcPts val="0"/>
              </a:spcBef>
              <a:spcAft>
                <a:spcPts val="0"/>
              </a:spcAft>
              <a:buClr>
                <a:schemeClr val="lt1"/>
              </a:buClr>
              <a:buSzPts val="5500"/>
              <a:buNone/>
              <a:defRPr sz="5500">
                <a:solidFill>
                  <a:schemeClr val="lt1"/>
                </a:solidFill>
              </a:defRPr>
            </a:lvl7pPr>
            <a:lvl8pPr lvl="7" rtl="0" algn="r">
              <a:lnSpc>
                <a:spcPct val="100000"/>
              </a:lnSpc>
              <a:spcBef>
                <a:spcPts val="0"/>
              </a:spcBef>
              <a:spcAft>
                <a:spcPts val="0"/>
              </a:spcAft>
              <a:buClr>
                <a:schemeClr val="lt1"/>
              </a:buClr>
              <a:buSzPts val="5500"/>
              <a:buNone/>
              <a:defRPr sz="5500">
                <a:solidFill>
                  <a:schemeClr val="lt1"/>
                </a:solidFill>
              </a:defRPr>
            </a:lvl8pPr>
            <a:lvl9pPr lvl="8" rtl="0" algn="r">
              <a:lnSpc>
                <a:spcPct val="100000"/>
              </a:lnSpc>
              <a:spcBef>
                <a:spcPts val="0"/>
              </a:spcBef>
              <a:spcAft>
                <a:spcPts val="0"/>
              </a:spcAft>
              <a:buClr>
                <a:schemeClr val="lt1"/>
              </a:buClr>
              <a:buSzPts val="5500"/>
              <a:buNone/>
              <a:defRPr sz="5500">
                <a:solidFill>
                  <a:schemeClr val="lt1"/>
                </a:solidFill>
              </a:defRPr>
            </a:lvl9pPr>
          </a:lstStyle>
          <a:p/>
        </p:txBody>
      </p:sp>
      <p:sp>
        <p:nvSpPr>
          <p:cNvPr id="205" name="Google Shape;205;ge29ce42a51_0_798"/>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7">
    <p:spTree>
      <p:nvGrpSpPr>
        <p:cNvPr id="206" name="Shape 206"/>
        <p:cNvGrpSpPr/>
        <p:nvPr/>
      </p:nvGrpSpPr>
      <p:grpSpPr>
        <a:xfrm>
          <a:off x="0" y="0"/>
          <a:ext cx="0" cy="0"/>
          <a:chOff x="0" y="0"/>
          <a:chExt cx="0" cy="0"/>
        </a:xfrm>
      </p:grpSpPr>
      <p:sp>
        <p:nvSpPr>
          <p:cNvPr id="207" name="Google Shape;207;ge29ce42a51_0_801"/>
          <p:cNvSpPr/>
          <p:nvPr/>
        </p:nvSpPr>
        <p:spPr>
          <a:xfrm>
            <a:off x="4629150" y="0"/>
            <a:ext cx="4514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e29ce42a51_0_801"/>
          <p:cNvSpPr txBox="1"/>
          <p:nvPr>
            <p:ph idx="1" type="body"/>
          </p:nvPr>
        </p:nvSpPr>
        <p:spPr>
          <a:xfrm>
            <a:off x="5353050" y="1695625"/>
            <a:ext cx="2597400" cy="798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209" name="Google Shape;209;ge29ce42a51_0_801"/>
          <p:cNvSpPr txBox="1"/>
          <p:nvPr>
            <p:ph type="title"/>
          </p:nvPr>
        </p:nvSpPr>
        <p:spPr>
          <a:xfrm>
            <a:off x="5147550" y="530725"/>
            <a:ext cx="34779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000"/>
              <a:buNone/>
              <a:defRPr>
                <a:solidFill>
                  <a:schemeClr val="lt1"/>
                </a:solidFill>
              </a:defRPr>
            </a:lvl2pPr>
            <a:lvl3pPr lvl="2" rtl="0" algn="l">
              <a:lnSpc>
                <a:spcPct val="100000"/>
              </a:lnSpc>
              <a:spcBef>
                <a:spcPts val="0"/>
              </a:spcBef>
              <a:spcAft>
                <a:spcPts val="0"/>
              </a:spcAft>
              <a:buClr>
                <a:schemeClr val="lt1"/>
              </a:buClr>
              <a:buSzPts val="3000"/>
              <a:buNone/>
              <a:defRPr>
                <a:solidFill>
                  <a:schemeClr val="lt1"/>
                </a:solidFill>
              </a:defRPr>
            </a:lvl3pPr>
            <a:lvl4pPr lvl="3" rtl="0" algn="l">
              <a:lnSpc>
                <a:spcPct val="100000"/>
              </a:lnSpc>
              <a:spcBef>
                <a:spcPts val="0"/>
              </a:spcBef>
              <a:spcAft>
                <a:spcPts val="0"/>
              </a:spcAft>
              <a:buClr>
                <a:schemeClr val="lt1"/>
              </a:buClr>
              <a:buSzPts val="3000"/>
              <a:buNone/>
              <a:defRPr>
                <a:solidFill>
                  <a:schemeClr val="lt1"/>
                </a:solidFill>
              </a:defRPr>
            </a:lvl4pPr>
            <a:lvl5pPr lvl="4" rtl="0" algn="l">
              <a:lnSpc>
                <a:spcPct val="100000"/>
              </a:lnSpc>
              <a:spcBef>
                <a:spcPts val="0"/>
              </a:spcBef>
              <a:spcAft>
                <a:spcPts val="0"/>
              </a:spcAft>
              <a:buClr>
                <a:schemeClr val="lt1"/>
              </a:buClr>
              <a:buSzPts val="3000"/>
              <a:buNone/>
              <a:defRPr>
                <a:solidFill>
                  <a:schemeClr val="lt1"/>
                </a:solidFill>
              </a:defRPr>
            </a:lvl5pPr>
            <a:lvl6pPr lvl="5" rtl="0" algn="l">
              <a:lnSpc>
                <a:spcPct val="100000"/>
              </a:lnSpc>
              <a:spcBef>
                <a:spcPts val="0"/>
              </a:spcBef>
              <a:spcAft>
                <a:spcPts val="0"/>
              </a:spcAft>
              <a:buClr>
                <a:schemeClr val="lt1"/>
              </a:buClr>
              <a:buSzPts val="3000"/>
              <a:buNone/>
              <a:defRPr>
                <a:solidFill>
                  <a:schemeClr val="lt1"/>
                </a:solidFill>
              </a:defRPr>
            </a:lvl6pPr>
            <a:lvl7pPr lvl="6" rtl="0" algn="l">
              <a:lnSpc>
                <a:spcPct val="100000"/>
              </a:lnSpc>
              <a:spcBef>
                <a:spcPts val="0"/>
              </a:spcBef>
              <a:spcAft>
                <a:spcPts val="0"/>
              </a:spcAft>
              <a:buClr>
                <a:schemeClr val="lt1"/>
              </a:buClr>
              <a:buSzPts val="3000"/>
              <a:buNone/>
              <a:defRPr>
                <a:solidFill>
                  <a:schemeClr val="lt1"/>
                </a:solidFill>
              </a:defRPr>
            </a:lvl7pPr>
            <a:lvl8pPr lvl="7" rtl="0" algn="l">
              <a:lnSpc>
                <a:spcPct val="100000"/>
              </a:lnSpc>
              <a:spcBef>
                <a:spcPts val="0"/>
              </a:spcBef>
              <a:spcAft>
                <a:spcPts val="0"/>
              </a:spcAft>
              <a:buClr>
                <a:schemeClr val="lt1"/>
              </a:buClr>
              <a:buSzPts val="3000"/>
              <a:buNone/>
              <a:defRPr>
                <a:solidFill>
                  <a:schemeClr val="lt1"/>
                </a:solidFill>
              </a:defRPr>
            </a:lvl8pPr>
            <a:lvl9pPr lvl="8" rtl="0"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210" name="Shape 210"/>
        <p:cNvGrpSpPr/>
        <p:nvPr/>
      </p:nvGrpSpPr>
      <p:grpSpPr>
        <a:xfrm>
          <a:off x="0" y="0"/>
          <a:ext cx="0" cy="0"/>
          <a:chOff x="0" y="0"/>
          <a:chExt cx="0" cy="0"/>
        </a:xfrm>
      </p:grpSpPr>
      <p:sp>
        <p:nvSpPr>
          <p:cNvPr id="211" name="Google Shape;211;ge29ce42a51_0_805"/>
          <p:cNvSpPr txBox="1"/>
          <p:nvPr>
            <p:ph type="title"/>
          </p:nvPr>
        </p:nvSpPr>
        <p:spPr>
          <a:xfrm>
            <a:off x="713250" y="748938"/>
            <a:ext cx="7717500" cy="1296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212" name="Google Shape;212;ge29ce42a51_0_805"/>
          <p:cNvSpPr txBox="1"/>
          <p:nvPr>
            <p:ph idx="1" type="body"/>
          </p:nvPr>
        </p:nvSpPr>
        <p:spPr>
          <a:xfrm>
            <a:off x="713250" y="1958710"/>
            <a:ext cx="3007500" cy="1224000"/>
          </a:xfrm>
          <a:prstGeom prst="rect">
            <a:avLst/>
          </a:prstGeom>
          <a:noFill/>
          <a:ln>
            <a:noFill/>
          </a:ln>
        </p:spPr>
        <p:txBody>
          <a:bodyPr anchorCtr="0" anchor="t" bIns="91425" lIns="91425" spcFirstLastPara="1" rIns="91425" wrap="square" tIns="91425">
            <a:noAutofit/>
          </a:bodyPr>
          <a:lstStyle>
            <a:lvl1pPr indent="-304800" lvl="0" marL="457200" rtl="0" algn="l">
              <a:lnSpc>
                <a:spcPct val="100000"/>
              </a:lnSpc>
              <a:spcBef>
                <a:spcPts val="0"/>
              </a:spcBef>
              <a:spcAft>
                <a:spcPts val="0"/>
              </a:spcAft>
              <a:buClr>
                <a:schemeClr val="lt1"/>
              </a:buClr>
              <a:buSzPts val="1200"/>
              <a:buChar char="●"/>
              <a:defRPr sz="1400">
                <a:solidFill>
                  <a:schemeClr val="lt1"/>
                </a:solidFill>
              </a:defRPr>
            </a:lvl1pPr>
            <a:lvl2pPr indent="-304800" lvl="1" marL="914400" rtl="0" algn="l">
              <a:lnSpc>
                <a:spcPct val="115000"/>
              </a:lnSpc>
              <a:spcBef>
                <a:spcPts val="1600"/>
              </a:spcBef>
              <a:spcAft>
                <a:spcPts val="0"/>
              </a:spcAft>
              <a:buClr>
                <a:schemeClr val="lt1"/>
              </a:buClr>
              <a:buSzPts val="1200"/>
              <a:buChar char="○"/>
              <a:defRPr sz="1200">
                <a:solidFill>
                  <a:schemeClr val="lt1"/>
                </a:solidFill>
              </a:defRPr>
            </a:lvl2pPr>
            <a:lvl3pPr indent="-304800" lvl="2" marL="1371600" rtl="0" algn="l">
              <a:lnSpc>
                <a:spcPct val="115000"/>
              </a:lnSpc>
              <a:spcBef>
                <a:spcPts val="1600"/>
              </a:spcBef>
              <a:spcAft>
                <a:spcPts val="0"/>
              </a:spcAft>
              <a:buClr>
                <a:schemeClr val="lt1"/>
              </a:buClr>
              <a:buSzPts val="1200"/>
              <a:buChar char="■"/>
              <a:defRPr sz="1200">
                <a:solidFill>
                  <a:schemeClr val="lt1"/>
                </a:solidFill>
              </a:defRPr>
            </a:lvl3pPr>
            <a:lvl4pPr indent="-304800" lvl="3" marL="1828800" rtl="0" algn="l">
              <a:lnSpc>
                <a:spcPct val="115000"/>
              </a:lnSpc>
              <a:spcBef>
                <a:spcPts val="1600"/>
              </a:spcBef>
              <a:spcAft>
                <a:spcPts val="0"/>
              </a:spcAft>
              <a:buClr>
                <a:schemeClr val="lt1"/>
              </a:buClr>
              <a:buSzPts val="1200"/>
              <a:buChar char="●"/>
              <a:defRPr sz="1200">
                <a:solidFill>
                  <a:schemeClr val="lt1"/>
                </a:solidFill>
              </a:defRPr>
            </a:lvl4pPr>
            <a:lvl5pPr indent="-304800" lvl="4" marL="2286000" rtl="0" algn="l">
              <a:lnSpc>
                <a:spcPct val="115000"/>
              </a:lnSpc>
              <a:spcBef>
                <a:spcPts val="1600"/>
              </a:spcBef>
              <a:spcAft>
                <a:spcPts val="0"/>
              </a:spcAft>
              <a:buClr>
                <a:schemeClr val="lt1"/>
              </a:buClr>
              <a:buSzPts val="1200"/>
              <a:buChar char="○"/>
              <a:defRPr sz="1200">
                <a:solidFill>
                  <a:schemeClr val="lt1"/>
                </a:solidFill>
              </a:defRPr>
            </a:lvl5pPr>
            <a:lvl6pPr indent="-304800" lvl="5" marL="2743200" rtl="0" algn="l">
              <a:lnSpc>
                <a:spcPct val="115000"/>
              </a:lnSpc>
              <a:spcBef>
                <a:spcPts val="1600"/>
              </a:spcBef>
              <a:spcAft>
                <a:spcPts val="0"/>
              </a:spcAft>
              <a:buClr>
                <a:schemeClr val="lt1"/>
              </a:buClr>
              <a:buSzPts val="1200"/>
              <a:buChar char="■"/>
              <a:defRPr sz="1200">
                <a:solidFill>
                  <a:schemeClr val="lt1"/>
                </a:solidFill>
              </a:defRPr>
            </a:lvl6pPr>
            <a:lvl7pPr indent="-304800" lvl="6" marL="3200400" rtl="0" algn="l">
              <a:lnSpc>
                <a:spcPct val="115000"/>
              </a:lnSpc>
              <a:spcBef>
                <a:spcPts val="1600"/>
              </a:spcBef>
              <a:spcAft>
                <a:spcPts val="0"/>
              </a:spcAft>
              <a:buClr>
                <a:schemeClr val="lt1"/>
              </a:buClr>
              <a:buSzPts val="1200"/>
              <a:buChar char="●"/>
              <a:defRPr sz="1200">
                <a:solidFill>
                  <a:schemeClr val="lt1"/>
                </a:solidFill>
              </a:defRPr>
            </a:lvl7pPr>
            <a:lvl8pPr indent="-304800" lvl="7" marL="3657600" rtl="0" algn="l">
              <a:lnSpc>
                <a:spcPct val="115000"/>
              </a:lnSpc>
              <a:spcBef>
                <a:spcPts val="1600"/>
              </a:spcBef>
              <a:spcAft>
                <a:spcPts val="0"/>
              </a:spcAft>
              <a:buClr>
                <a:schemeClr val="lt1"/>
              </a:buClr>
              <a:buSzPts val="1200"/>
              <a:buChar char="○"/>
              <a:defRPr sz="1200">
                <a:solidFill>
                  <a:schemeClr val="lt1"/>
                </a:solidFill>
              </a:defRPr>
            </a:lvl8pPr>
            <a:lvl9pPr indent="-304800" lvl="8" marL="4114800" rtl="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13" name="Google Shape;213;ge29ce42a51_0_805"/>
          <p:cNvSpPr txBox="1"/>
          <p:nvPr/>
        </p:nvSpPr>
        <p:spPr>
          <a:xfrm>
            <a:off x="713250" y="3445310"/>
            <a:ext cx="2828100" cy="6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chemeClr val="lt1"/>
                </a:solidFill>
                <a:latin typeface="Montserrat"/>
                <a:ea typeface="Montserrat"/>
                <a:cs typeface="Montserrat"/>
                <a:sym typeface="Montserrat"/>
              </a:rPr>
              <a:t>CREDITS: This presentation template was created by </a:t>
            </a:r>
            <a:r>
              <a:rPr b="1" i="0" lang="es" sz="900" u="none" cap="none" strike="noStrike">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s" sz="900" u="none" cap="none" strike="noStrike">
                <a:solidFill>
                  <a:schemeClr val="lt1"/>
                </a:solidFill>
                <a:latin typeface="Montserrat"/>
                <a:ea typeface="Montserrat"/>
                <a:cs typeface="Montserrat"/>
                <a:sym typeface="Montserrat"/>
              </a:rPr>
              <a:t>, including icons by </a:t>
            </a:r>
            <a:r>
              <a:rPr b="1" i="0" lang="es" sz="900" u="none" cap="none" strike="noStrike">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s" sz="900" u="none" cap="none" strike="noStrike">
                <a:solidFill>
                  <a:schemeClr val="lt1"/>
                </a:solidFill>
                <a:latin typeface="Montserrat"/>
                <a:ea typeface="Montserrat"/>
                <a:cs typeface="Montserrat"/>
                <a:sym typeface="Montserrat"/>
              </a:rPr>
              <a:t>, infographics &amp; images by </a:t>
            </a:r>
            <a:r>
              <a:rPr b="1" i="0" lang="es" sz="900" u="none" cap="none" strike="noStrike">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b="0" i="0" lang="es" sz="900" u="none" cap="none" strike="noStrike">
                <a:solidFill>
                  <a:schemeClr val="lt1"/>
                </a:solidFill>
                <a:latin typeface="Montserrat"/>
                <a:ea typeface="Montserrat"/>
                <a:cs typeface="Montserrat"/>
                <a:sym typeface="Montserrat"/>
              </a:rPr>
              <a:t> </a:t>
            </a:r>
            <a:endParaRPr b="0" i="0" sz="900" u="none" cap="none" strike="noStrike">
              <a:solidFill>
                <a:schemeClr val="lt1"/>
              </a:solidFill>
              <a:latin typeface="Montserrat"/>
              <a:ea typeface="Montserrat"/>
              <a:cs typeface="Montserrat"/>
              <a:sym typeface="Montserrat"/>
            </a:endParaRPr>
          </a:p>
        </p:txBody>
      </p:sp>
      <p:sp>
        <p:nvSpPr>
          <p:cNvPr id="214" name="Google Shape;214;ge29ce42a51_0_805"/>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e29ce42a51_0_805"/>
          <p:cNvSpPr txBox="1"/>
          <p:nvPr>
            <p:ph idx="2" type="subTitle"/>
          </p:nvPr>
        </p:nvSpPr>
        <p:spPr>
          <a:xfrm>
            <a:off x="715925" y="1595095"/>
            <a:ext cx="3007500" cy="5322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Clr>
                <a:schemeClr val="lt1"/>
              </a:buClr>
              <a:buSzPts val="1400"/>
              <a:buNone/>
              <a:defRPr sz="1400">
                <a:solidFill>
                  <a:schemeClr val="lt1"/>
                </a:solidFill>
              </a:defRPr>
            </a:lvl1pPr>
            <a:lvl2pPr lvl="1" rtl="0" algn="l">
              <a:lnSpc>
                <a:spcPct val="115000"/>
              </a:lnSpc>
              <a:spcBef>
                <a:spcPts val="1600"/>
              </a:spcBef>
              <a:spcAft>
                <a:spcPts val="0"/>
              </a:spcAft>
              <a:buClr>
                <a:schemeClr val="lt1"/>
              </a:buClr>
              <a:buSzPts val="1400"/>
              <a:buNone/>
              <a:defRPr>
                <a:solidFill>
                  <a:schemeClr val="lt1"/>
                </a:solidFill>
              </a:defRPr>
            </a:lvl2pPr>
            <a:lvl3pPr lvl="2" rtl="0" algn="l">
              <a:lnSpc>
                <a:spcPct val="115000"/>
              </a:lnSpc>
              <a:spcBef>
                <a:spcPts val="1600"/>
              </a:spcBef>
              <a:spcAft>
                <a:spcPts val="0"/>
              </a:spcAft>
              <a:buClr>
                <a:schemeClr val="lt1"/>
              </a:buClr>
              <a:buSzPts val="1400"/>
              <a:buNone/>
              <a:defRPr>
                <a:solidFill>
                  <a:schemeClr val="lt1"/>
                </a:solidFill>
              </a:defRPr>
            </a:lvl3pPr>
            <a:lvl4pPr lvl="3" rtl="0" algn="l">
              <a:lnSpc>
                <a:spcPct val="115000"/>
              </a:lnSpc>
              <a:spcBef>
                <a:spcPts val="1600"/>
              </a:spcBef>
              <a:spcAft>
                <a:spcPts val="0"/>
              </a:spcAft>
              <a:buClr>
                <a:schemeClr val="lt1"/>
              </a:buClr>
              <a:buSzPts val="1400"/>
              <a:buNone/>
              <a:defRPr>
                <a:solidFill>
                  <a:schemeClr val="lt1"/>
                </a:solidFill>
              </a:defRPr>
            </a:lvl4pPr>
            <a:lvl5pPr lvl="4" rtl="0" algn="l">
              <a:lnSpc>
                <a:spcPct val="115000"/>
              </a:lnSpc>
              <a:spcBef>
                <a:spcPts val="1600"/>
              </a:spcBef>
              <a:spcAft>
                <a:spcPts val="0"/>
              </a:spcAft>
              <a:buClr>
                <a:schemeClr val="lt1"/>
              </a:buClr>
              <a:buSzPts val="1400"/>
              <a:buNone/>
              <a:defRPr>
                <a:solidFill>
                  <a:schemeClr val="lt1"/>
                </a:solidFill>
              </a:defRPr>
            </a:lvl5pPr>
            <a:lvl6pPr lvl="5" rtl="0" algn="l">
              <a:lnSpc>
                <a:spcPct val="115000"/>
              </a:lnSpc>
              <a:spcBef>
                <a:spcPts val="1600"/>
              </a:spcBef>
              <a:spcAft>
                <a:spcPts val="0"/>
              </a:spcAft>
              <a:buClr>
                <a:schemeClr val="lt1"/>
              </a:buClr>
              <a:buSzPts val="1400"/>
              <a:buNone/>
              <a:defRPr>
                <a:solidFill>
                  <a:schemeClr val="lt1"/>
                </a:solidFill>
              </a:defRPr>
            </a:lvl6pPr>
            <a:lvl7pPr lvl="6" rtl="0" algn="l">
              <a:lnSpc>
                <a:spcPct val="115000"/>
              </a:lnSpc>
              <a:spcBef>
                <a:spcPts val="1600"/>
              </a:spcBef>
              <a:spcAft>
                <a:spcPts val="0"/>
              </a:spcAft>
              <a:buClr>
                <a:schemeClr val="lt1"/>
              </a:buClr>
              <a:buSzPts val="1400"/>
              <a:buNone/>
              <a:defRPr>
                <a:solidFill>
                  <a:schemeClr val="lt1"/>
                </a:solidFill>
              </a:defRPr>
            </a:lvl7pPr>
            <a:lvl8pPr lvl="7" rtl="0" algn="l">
              <a:lnSpc>
                <a:spcPct val="115000"/>
              </a:lnSpc>
              <a:spcBef>
                <a:spcPts val="1600"/>
              </a:spcBef>
              <a:spcAft>
                <a:spcPts val="0"/>
              </a:spcAft>
              <a:buClr>
                <a:schemeClr val="lt1"/>
              </a:buClr>
              <a:buSzPts val="1400"/>
              <a:buNone/>
              <a:defRPr>
                <a:solidFill>
                  <a:schemeClr val="lt1"/>
                </a:solidFill>
              </a:defRPr>
            </a:lvl8pPr>
            <a:lvl9pPr lvl="8" rtl="0" algn="l">
              <a:lnSpc>
                <a:spcPct val="115000"/>
              </a:lnSpc>
              <a:spcBef>
                <a:spcPts val="1600"/>
              </a:spcBef>
              <a:spcAft>
                <a:spcPts val="1600"/>
              </a:spcAft>
              <a:buClr>
                <a:schemeClr val="lt1"/>
              </a:buClr>
              <a:buSzPts val="1400"/>
              <a:buNone/>
              <a:defRPr>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9">
    <p:spTree>
      <p:nvGrpSpPr>
        <p:cNvPr id="216" name="Shape 216"/>
        <p:cNvGrpSpPr/>
        <p:nvPr/>
      </p:nvGrpSpPr>
      <p:grpSpPr>
        <a:xfrm>
          <a:off x="0" y="0"/>
          <a:ext cx="0" cy="0"/>
          <a:chOff x="0" y="0"/>
          <a:chExt cx="0" cy="0"/>
        </a:xfrm>
      </p:grpSpPr>
      <p:sp>
        <p:nvSpPr>
          <p:cNvPr id="217" name="Google Shape;217;ge29ce42a51_0_811"/>
          <p:cNvSpPr txBox="1"/>
          <p:nvPr>
            <p:ph idx="1" type="body"/>
          </p:nvPr>
        </p:nvSpPr>
        <p:spPr>
          <a:xfrm>
            <a:off x="713225" y="1348475"/>
            <a:ext cx="5768100" cy="32553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dk1"/>
              </a:buClr>
              <a:buSzPts val="1400"/>
              <a:buFont typeface="Barlow"/>
              <a:buAutoNum type="arabicPeriod"/>
              <a:defRPr sz="1400">
                <a:solidFill>
                  <a:schemeClr val="dk1"/>
                </a:solidFill>
                <a:latin typeface="Barlow"/>
                <a:ea typeface="Barlow"/>
                <a:cs typeface="Barlow"/>
                <a:sym typeface="Barlow"/>
              </a:defRPr>
            </a:lvl1pPr>
            <a:lvl2pPr indent="-317500" lvl="1" marL="914400" rtl="0" algn="l">
              <a:lnSpc>
                <a:spcPct val="100000"/>
              </a:lnSpc>
              <a:spcBef>
                <a:spcPts val="1600"/>
              </a:spcBef>
              <a:spcAft>
                <a:spcPts val="0"/>
              </a:spcAft>
              <a:buClr>
                <a:schemeClr val="dk1"/>
              </a:buClr>
              <a:buSzPts val="1400"/>
              <a:buChar char="○"/>
              <a:defRPr>
                <a:solidFill>
                  <a:schemeClr val="dk1"/>
                </a:solidFill>
                <a:latin typeface="Barlow"/>
                <a:ea typeface="Barlow"/>
                <a:cs typeface="Barlow"/>
                <a:sym typeface="Barlow"/>
              </a:defRPr>
            </a:lvl2pPr>
            <a:lvl3pPr indent="-317500" lvl="2" marL="1371600" rtl="0" algn="l">
              <a:lnSpc>
                <a:spcPct val="115000"/>
              </a:lnSpc>
              <a:spcBef>
                <a:spcPts val="1600"/>
              </a:spcBef>
              <a:spcAft>
                <a:spcPts val="0"/>
              </a:spcAft>
              <a:buClr>
                <a:schemeClr val="dk1"/>
              </a:buClr>
              <a:buSzPts val="1400"/>
              <a:buChar char="■"/>
              <a:defRPr>
                <a:solidFill>
                  <a:schemeClr val="dk1"/>
                </a:solidFill>
              </a:defRPr>
            </a:lvl3pPr>
            <a:lvl4pPr indent="-317500" lvl="3" marL="1828800" rtl="0" algn="l">
              <a:lnSpc>
                <a:spcPct val="115000"/>
              </a:lnSpc>
              <a:spcBef>
                <a:spcPts val="1600"/>
              </a:spcBef>
              <a:spcAft>
                <a:spcPts val="0"/>
              </a:spcAft>
              <a:buClr>
                <a:schemeClr val="dk1"/>
              </a:buClr>
              <a:buSzPts val="1400"/>
              <a:buChar char="●"/>
              <a:defRPr>
                <a:solidFill>
                  <a:schemeClr val="dk1"/>
                </a:solidFill>
              </a:defRPr>
            </a:lvl4pPr>
            <a:lvl5pPr indent="-317500" lvl="4" marL="2286000" rtl="0" algn="l">
              <a:lnSpc>
                <a:spcPct val="115000"/>
              </a:lnSpc>
              <a:spcBef>
                <a:spcPts val="1600"/>
              </a:spcBef>
              <a:spcAft>
                <a:spcPts val="0"/>
              </a:spcAft>
              <a:buClr>
                <a:schemeClr val="dk1"/>
              </a:buClr>
              <a:buSzPts val="1400"/>
              <a:buChar char="○"/>
              <a:defRPr>
                <a:solidFill>
                  <a:schemeClr val="dk1"/>
                </a:solidFill>
              </a:defRPr>
            </a:lvl5pPr>
            <a:lvl6pPr indent="-317500" lvl="5" marL="2743200" rtl="0" algn="l">
              <a:lnSpc>
                <a:spcPct val="115000"/>
              </a:lnSpc>
              <a:spcBef>
                <a:spcPts val="1600"/>
              </a:spcBef>
              <a:spcAft>
                <a:spcPts val="0"/>
              </a:spcAft>
              <a:buClr>
                <a:schemeClr val="dk1"/>
              </a:buClr>
              <a:buSzPts val="1400"/>
              <a:buChar char="■"/>
              <a:defRPr>
                <a:solidFill>
                  <a:schemeClr val="dk1"/>
                </a:solidFill>
              </a:defRPr>
            </a:lvl6pPr>
            <a:lvl7pPr indent="-317500" lvl="6" marL="3200400" rtl="0" algn="l">
              <a:lnSpc>
                <a:spcPct val="115000"/>
              </a:lnSpc>
              <a:spcBef>
                <a:spcPts val="1600"/>
              </a:spcBef>
              <a:spcAft>
                <a:spcPts val="0"/>
              </a:spcAft>
              <a:buClr>
                <a:schemeClr val="dk1"/>
              </a:buClr>
              <a:buSzPts val="1400"/>
              <a:buChar char="●"/>
              <a:defRPr>
                <a:solidFill>
                  <a:schemeClr val="dk1"/>
                </a:solidFill>
              </a:defRPr>
            </a:lvl7pPr>
            <a:lvl8pPr indent="-317500" lvl="7" marL="3657600" rtl="0" algn="l">
              <a:lnSpc>
                <a:spcPct val="115000"/>
              </a:lnSpc>
              <a:spcBef>
                <a:spcPts val="1600"/>
              </a:spcBef>
              <a:spcAft>
                <a:spcPts val="0"/>
              </a:spcAft>
              <a:buClr>
                <a:schemeClr val="dk1"/>
              </a:buClr>
              <a:buSzPts val="1400"/>
              <a:buChar char="○"/>
              <a:defRPr>
                <a:solidFill>
                  <a:schemeClr val="dk1"/>
                </a:solidFill>
              </a:defRPr>
            </a:lvl8pPr>
            <a:lvl9pPr indent="-317500" lvl="8" marL="4114800" rtl="0" algn="l">
              <a:lnSpc>
                <a:spcPct val="115000"/>
              </a:lnSpc>
              <a:spcBef>
                <a:spcPts val="1600"/>
              </a:spcBef>
              <a:spcAft>
                <a:spcPts val="1600"/>
              </a:spcAft>
              <a:buClr>
                <a:schemeClr val="dk1"/>
              </a:buClr>
              <a:buSzPts val="1400"/>
              <a:buChar char="■"/>
              <a:defRPr>
                <a:solidFill>
                  <a:schemeClr val="dk1"/>
                </a:solidFill>
              </a:defRPr>
            </a:lvl9pPr>
          </a:lstStyle>
          <a:p/>
        </p:txBody>
      </p:sp>
      <p:sp>
        <p:nvSpPr>
          <p:cNvPr id="218" name="Google Shape;218;ge29ce42a51_0_811"/>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l">
              <a:lnSpc>
                <a:spcPct val="100000"/>
              </a:lnSpc>
              <a:spcBef>
                <a:spcPts val="0"/>
              </a:spcBef>
              <a:spcAft>
                <a:spcPts val="0"/>
              </a:spcAft>
              <a:buClr>
                <a:schemeClr val="dk1"/>
              </a:buClr>
              <a:buSzPts val="3000"/>
              <a:buNone/>
              <a:defRPr>
                <a:solidFill>
                  <a:schemeClr val="dk1"/>
                </a:solidFill>
              </a:defRPr>
            </a:lvl2pPr>
            <a:lvl3pPr lvl="2" rtl="0" algn="l">
              <a:lnSpc>
                <a:spcPct val="100000"/>
              </a:lnSpc>
              <a:spcBef>
                <a:spcPts val="0"/>
              </a:spcBef>
              <a:spcAft>
                <a:spcPts val="0"/>
              </a:spcAft>
              <a:buClr>
                <a:schemeClr val="dk1"/>
              </a:buClr>
              <a:buSzPts val="3000"/>
              <a:buNone/>
              <a:defRPr>
                <a:solidFill>
                  <a:schemeClr val="dk1"/>
                </a:solidFill>
              </a:defRPr>
            </a:lvl3pPr>
            <a:lvl4pPr lvl="3" rtl="0" algn="l">
              <a:lnSpc>
                <a:spcPct val="100000"/>
              </a:lnSpc>
              <a:spcBef>
                <a:spcPts val="0"/>
              </a:spcBef>
              <a:spcAft>
                <a:spcPts val="0"/>
              </a:spcAft>
              <a:buClr>
                <a:schemeClr val="dk1"/>
              </a:buClr>
              <a:buSzPts val="3000"/>
              <a:buNone/>
              <a:defRPr>
                <a:solidFill>
                  <a:schemeClr val="dk1"/>
                </a:solidFill>
              </a:defRPr>
            </a:lvl4pPr>
            <a:lvl5pPr lvl="4" rtl="0" algn="l">
              <a:lnSpc>
                <a:spcPct val="100000"/>
              </a:lnSpc>
              <a:spcBef>
                <a:spcPts val="0"/>
              </a:spcBef>
              <a:spcAft>
                <a:spcPts val="0"/>
              </a:spcAft>
              <a:buClr>
                <a:schemeClr val="dk1"/>
              </a:buClr>
              <a:buSzPts val="3000"/>
              <a:buNone/>
              <a:defRPr>
                <a:solidFill>
                  <a:schemeClr val="dk1"/>
                </a:solidFill>
              </a:defRPr>
            </a:lvl5pPr>
            <a:lvl6pPr lvl="5" rtl="0" algn="l">
              <a:lnSpc>
                <a:spcPct val="100000"/>
              </a:lnSpc>
              <a:spcBef>
                <a:spcPts val="0"/>
              </a:spcBef>
              <a:spcAft>
                <a:spcPts val="0"/>
              </a:spcAft>
              <a:buClr>
                <a:schemeClr val="dk1"/>
              </a:buClr>
              <a:buSzPts val="3000"/>
              <a:buNone/>
              <a:defRPr>
                <a:solidFill>
                  <a:schemeClr val="dk1"/>
                </a:solidFill>
              </a:defRPr>
            </a:lvl6pPr>
            <a:lvl7pPr lvl="6" rtl="0" algn="l">
              <a:lnSpc>
                <a:spcPct val="100000"/>
              </a:lnSpc>
              <a:spcBef>
                <a:spcPts val="0"/>
              </a:spcBef>
              <a:spcAft>
                <a:spcPts val="0"/>
              </a:spcAft>
              <a:buClr>
                <a:schemeClr val="dk1"/>
              </a:buClr>
              <a:buSzPts val="3000"/>
              <a:buNone/>
              <a:defRPr>
                <a:solidFill>
                  <a:schemeClr val="dk1"/>
                </a:solidFill>
              </a:defRPr>
            </a:lvl7pPr>
            <a:lvl8pPr lvl="7" rtl="0" algn="l">
              <a:lnSpc>
                <a:spcPct val="100000"/>
              </a:lnSpc>
              <a:spcBef>
                <a:spcPts val="0"/>
              </a:spcBef>
              <a:spcAft>
                <a:spcPts val="0"/>
              </a:spcAft>
              <a:buClr>
                <a:schemeClr val="dk1"/>
              </a:buClr>
              <a:buSzPts val="3000"/>
              <a:buNone/>
              <a:defRPr>
                <a:solidFill>
                  <a:schemeClr val="dk1"/>
                </a:solidFill>
              </a:defRPr>
            </a:lvl8pPr>
            <a:lvl9pPr lvl="8" rtl="0"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9" name="Shape 2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Section Header">
  <p:cSld name="21_Section Header">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ge29ce42a51_0_815"/>
          <p:cNvSpPr txBox="1"/>
          <p:nvPr>
            <p:ph idx="1" type="body"/>
          </p:nvPr>
        </p:nvSpPr>
        <p:spPr>
          <a:xfrm>
            <a:off x="4257350" y="944826"/>
            <a:ext cx="4889100" cy="1986000"/>
          </a:xfrm>
          <a:prstGeom prst="rect">
            <a:avLst/>
          </a:prstGeom>
          <a:noFill/>
          <a:ln>
            <a:noFill/>
          </a:ln>
        </p:spPr>
        <p:txBody>
          <a:bodyPr anchorCtr="0" anchor="ctr" bIns="91425" lIns="91425" spcFirstLastPara="1" rIns="91425" wrap="square" tIns="91425">
            <a:noAutofit/>
          </a:bodyPr>
          <a:lstStyle>
            <a:lvl1pPr indent="-228600" lvl="0" marL="457200" marR="0" rtl="0" algn="r">
              <a:lnSpc>
                <a:spcPct val="100000"/>
              </a:lnSpc>
              <a:spcBef>
                <a:spcPts val="480"/>
              </a:spcBef>
              <a:spcAft>
                <a:spcPts val="0"/>
              </a:spcAft>
              <a:buClr>
                <a:srgbClr val="FFFFFF"/>
              </a:buClr>
              <a:buSzPts val="2400"/>
              <a:buNone/>
              <a:defRPr i="0" sz="2400" u="none" cap="none" strike="noStrike">
                <a:solidFill>
                  <a:srgbClr val="FFFFFF"/>
                </a:solidFill>
              </a:defRPr>
            </a:lvl1pPr>
            <a:lvl2pPr indent="-228600" lvl="1" marL="914400" marR="0" rtl="0" algn="l">
              <a:lnSpc>
                <a:spcPct val="100000"/>
              </a:lnSpc>
              <a:spcBef>
                <a:spcPts val="360"/>
              </a:spcBef>
              <a:spcAft>
                <a:spcPts val="0"/>
              </a:spcAft>
              <a:buClr>
                <a:srgbClr val="888888"/>
              </a:buClr>
              <a:buSzPts val="1800"/>
              <a:buNone/>
              <a:defRPr i="0" sz="1800" u="none" cap="none" strike="noStrike">
                <a:solidFill>
                  <a:srgbClr val="888888"/>
                </a:solidFill>
              </a:defRPr>
            </a:lvl2pPr>
            <a:lvl3pPr indent="-228600" lvl="2" marL="1371600" marR="0" rtl="0" algn="l">
              <a:lnSpc>
                <a:spcPct val="100000"/>
              </a:lnSpc>
              <a:spcBef>
                <a:spcPts val="320"/>
              </a:spcBef>
              <a:spcAft>
                <a:spcPts val="0"/>
              </a:spcAft>
              <a:buClr>
                <a:srgbClr val="888888"/>
              </a:buClr>
              <a:buSzPts val="1600"/>
              <a:buNone/>
              <a:defRPr i="0" sz="1600" u="none" cap="none" strike="noStrike">
                <a:solidFill>
                  <a:srgbClr val="888888"/>
                </a:solidFill>
              </a:defRPr>
            </a:lvl3pPr>
            <a:lvl4pPr indent="-228600" lvl="3" marL="1828800" marR="0" rtl="0" algn="l">
              <a:lnSpc>
                <a:spcPct val="100000"/>
              </a:lnSpc>
              <a:spcBef>
                <a:spcPts val="280"/>
              </a:spcBef>
              <a:spcAft>
                <a:spcPts val="0"/>
              </a:spcAft>
              <a:buClr>
                <a:srgbClr val="888888"/>
              </a:buClr>
              <a:buSzPts val="1400"/>
              <a:buNone/>
              <a:defRPr i="0" sz="1400" u="none" cap="none" strike="noStrike">
                <a:solidFill>
                  <a:srgbClr val="888888"/>
                </a:solidFill>
              </a:defRPr>
            </a:lvl4pPr>
            <a:lvl5pPr indent="-228600" lvl="4" marL="2286000" marR="0" rtl="0" algn="l">
              <a:lnSpc>
                <a:spcPct val="100000"/>
              </a:lnSpc>
              <a:spcBef>
                <a:spcPts val="280"/>
              </a:spcBef>
              <a:spcAft>
                <a:spcPts val="0"/>
              </a:spcAft>
              <a:buClr>
                <a:srgbClr val="888888"/>
              </a:buClr>
              <a:buSzPts val="1400"/>
              <a:buNone/>
              <a:defRPr i="0" sz="1400" u="none" cap="none" strike="noStrike">
                <a:solidFill>
                  <a:srgbClr val="888888"/>
                </a:solidFill>
              </a:defRPr>
            </a:lvl5pPr>
            <a:lvl6pPr indent="-228600" lvl="5" marL="2743200" marR="0" rtl="0" algn="l">
              <a:lnSpc>
                <a:spcPct val="100000"/>
              </a:lnSpc>
              <a:spcBef>
                <a:spcPts val="280"/>
              </a:spcBef>
              <a:spcAft>
                <a:spcPts val="0"/>
              </a:spcAft>
              <a:buClr>
                <a:srgbClr val="888888"/>
              </a:buClr>
              <a:buSzPts val="1400"/>
              <a:buNone/>
              <a:defRPr i="0" sz="1400" u="none" cap="none" strike="noStrike">
                <a:solidFill>
                  <a:srgbClr val="888888"/>
                </a:solidFill>
              </a:defRPr>
            </a:lvl6pPr>
            <a:lvl7pPr indent="-228600" lvl="6" marL="3200400" marR="0" rtl="0" algn="l">
              <a:lnSpc>
                <a:spcPct val="100000"/>
              </a:lnSpc>
              <a:spcBef>
                <a:spcPts val="280"/>
              </a:spcBef>
              <a:spcAft>
                <a:spcPts val="0"/>
              </a:spcAft>
              <a:buClr>
                <a:srgbClr val="888888"/>
              </a:buClr>
              <a:buSzPts val="1400"/>
              <a:buNone/>
              <a:defRPr i="0" sz="1400" u="none" cap="none" strike="noStrike">
                <a:solidFill>
                  <a:srgbClr val="888888"/>
                </a:solidFill>
              </a:defRPr>
            </a:lvl7pPr>
            <a:lvl8pPr indent="-228600" lvl="7" marL="3657600" marR="0" rtl="0" algn="l">
              <a:lnSpc>
                <a:spcPct val="100000"/>
              </a:lnSpc>
              <a:spcBef>
                <a:spcPts val="280"/>
              </a:spcBef>
              <a:spcAft>
                <a:spcPts val="0"/>
              </a:spcAft>
              <a:buClr>
                <a:srgbClr val="888888"/>
              </a:buClr>
              <a:buSzPts val="1400"/>
              <a:buNone/>
              <a:defRPr i="0" sz="1400" u="none" cap="none" strike="noStrike">
                <a:solidFill>
                  <a:srgbClr val="888888"/>
                </a:solidFill>
              </a:defRPr>
            </a:lvl8pPr>
            <a:lvl9pPr indent="-228600" lvl="8" marL="4114800" marR="0" rtl="0" algn="l">
              <a:lnSpc>
                <a:spcPct val="100000"/>
              </a:lnSpc>
              <a:spcBef>
                <a:spcPts val="280"/>
              </a:spcBef>
              <a:spcAft>
                <a:spcPts val="0"/>
              </a:spcAft>
              <a:buClr>
                <a:srgbClr val="888888"/>
              </a:buClr>
              <a:buSzPts val="1400"/>
              <a:buNone/>
              <a:defRPr i="0" sz="1400" u="none" cap="none" strike="noStrike">
                <a:solidFill>
                  <a:srgbClr val="888888"/>
                </a:solidFill>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0" name="Shape 50"/>
        <p:cNvGrpSpPr/>
        <p:nvPr/>
      </p:nvGrpSpPr>
      <p:grpSpPr>
        <a:xfrm>
          <a:off x="0" y="0"/>
          <a:ext cx="0" cy="0"/>
          <a:chOff x="0" y="0"/>
          <a:chExt cx="0" cy="0"/>
        </a:xfrm>
      </p:grpSpPr>
      <p:sp>
        <p:nvSpPr>
          <p:cNvPr id="51" name="Google Shape;51;ge29ce42a51_0_645"/>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Montserrat"/>
              <a:buNone/>
              <a:defRPr b="0" i="0" sz="2700" u="none" cap="none" strike="noStrike">
                <a:solidFill>
                  <a:schemeClr val="hlink"/>
                </a:solidFill>
                <a:latin typeface="Montserrat"/>
                <a:ea typeface="Montserrat"/>
                <a:cs typeface="Montserrat"/>
                <a:sym typeface="Montserrat"/>
              </a:defRPr>
            </a:lvl1pPr>
            <a:lvl2pPr lvl="1"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2pPr>
            <a:lvl3pPr lvl="2"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3pPr>
            <a:lvl4pPr lvl="3"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4pPr>
            <a:lvl5pPr lvl="4"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5pPr>
            <a:lvl6pPr lvl="5"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6pPr>
            <a:lvl7pPr lvl="6"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7pPr>
            <a:lvl8pPr lvl="7"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8pPr>
            <a:lvl9pPr lvl="8"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9pPr>
          </a:lstStyle>
          <a:p/>
        </p:txBody>
      </p:sp>
      <p:sp>
        <p:nvSpPr>
          <p:cNvPr id="52" name="Google Shape;52;ge29ce42a51_0_645"/>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hlink"/>
              </a:buClr>
              <a:buSzPts val="1800"/>
              <a:buFont typeface="Abel"/>
              <a:buChar char="●"/>
              <a:defRPr b="0" i="0" sz="1800" u="none" cap="none" strike="noStrike">
                <a:solidFill>
                  <a:schemeClr val="hlink"/>
                </a:solidFill>
                <a:latin typeface="Abel"/>
                <a:ea typeface="Abel"/>
                <a:cs typeface="Abel"/>
                <a:sym typeface="Abel"/>
              </a:defRPr>
            </a:lvl1pPr>
            <a:lvl2pPr indent="-317500" lvl="1" marL="914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2pPr>
            <a:lvl3pPr indent="-317500" lvl="2" marL="1371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3pPr>
            <a:lvl4pPr indent="-317500" lvl="3" marL="18288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4pPr>
            <a:lvl5pPr indent="-317500" lvl="4" marL="22860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5pPr>
            <a:lvl6pPr indent="-317500" lvl="5" marL="27432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6pPr>
            <a:lvl7pPr indent="-317500" lvl="6" marL="3200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7pPr>
            <a:lvl8pPr indent="-317500" lvl="7" marL="3657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8pPr>
            <a:lvl9pPr indent="-317500" lvl="8" marL="4114800" marR="0" rtl="0" algn="l">
              <a:lnSpc>
                <a:spcPct val="115000"/>
              </a:lnSpc>
              <a:spcBef>
                <a:spcPts val="1600"/>
              </a:spcBef>
              <a:spcAft>
                <a:spcPts val="1600"/>
              </a:spcAft>
              <a:buClr>
                <a:schemeClr val="hlink"/>
              </a:buClr>
              <a:buSzPts val="1400"/>
              <a:buFont typeface="Abel"/>
              <a:buChar char="■"/>
              <a:defRPr b="0" i="0" sz="1400" u="none" cap="none" strike="noStrike">
                <a:solidFill>
                  <a:schemeClr val="hlink"/>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hyperlink" Target="https://imbalanced-learn.org/stable/references/generated/imblearn.over_sampling.SMOTE.html" TargetMode="Externa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e29ce42a51_0_226"/>
          <p:cNvSpPr txBox="1"/>
          <p:nvPr/>
        </p:nvSpPr>
        <p:spPr>
          <a:xfrm>
            <a:off x="2161500" y="3806550"/>
            <a:ext cx="48210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oboto Mono"/>
                <a:ea typeface="Roboto Mono"/>
                <a:cs typeface="Roboto Mono"/>
                <a:sym typeface="Roboto Mono"/>
              </a:rPr>
              <a:t>Clasificación</a:t>
            </a:r>
            <a:endParaRPr sz="1200">
              <a:solidFill>
                <a:srgbClr val="FFFFFF"/>
              </a:solidFill>
              <a:latin typeface="Roboto Mono"/>
              <a:ea typeface="Roboto Mono"/>
              <a:cs typeface="Roboto Mono"/>
              <a:sym typeface="Roboto Mono"/>
            </a:endParaRPr>
          </a:p>
        </p:txBody>
      </p:sp>
      <p:pic>
        <p:nvPicPr>
          <p:cNvPr id="227" name="Google Shape;227;ge29ce42a51_0_226"/>
          <p:cNvPicPr preferRelativeResize="0"/>
          <p:nvPr/>
        </p:nvPicPr>
        <p:blipFill rotWithShape="1">
          <a:blip r:embed="rId3">
            <a:alphaModFix/>
          </a:blip>
          <a:srcRect b="0" l="0" r="0" t="0"/>
          <a:stretch/>
        </p:blipFill>
        <p:spPr>
          <a:xfrm>
            <a:off x="3296700" y="1153200"/>
            <a:ext cx="2550600" cy="24698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e29ce42a51_0_839"/>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Limitaciones del modelo lineal</a:t>
            </a:r>
            <a:endParaRPr>
              <a:solidFill>
                <a:srgbClr val="CEA6FF"/>
              </a:solidFill>
            </a:endParaRPr>
          </a:p>
        </p:txBody>
      </p:sp>
      <p:sp>
        <p:nvSpPr>
          <p:cNvPr id="320" name="Google Shape;320;ge29ce42a51_0_839"/>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e29ce42a51_0_839"/>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e29ce42a51_0_839"/>
          <p:cNvSpPr txBox="1"/>
          <p:nvPr>
            <p:ph idx="1" type="body"/>
          </p:nvPr>
        </p:nvSpPr>
        <p:spPr>
          <a:xfrm>
            <a:off x="713225" y="1119875"/>
            <a:ext cx="7587000" cy="119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1600"/>
              </a:spcAft>
              <a:buNone/>
            </a:pPr>
            <a:r>
              <a:rPr lang="es" sz="1600">
                <a:latin typeface="Roboto Mono"/>
                <a:ea typeface="Roboto Mono"/>
                <a:cs typeface="Roboto Mono"/>
                <a:sym typeface="Roboto Mono"/>
              </a:rPr>
              <a:t>Las regresiones lineales predicen valores en forma continua, no probabilidades. Los mismos pueden quedar por fuera del rango [0,1], por lo que los modelos lineales no son recomendables para realizar tareas de clasificación.</a:t>
            </a:r>
            <a:endParaRPr sz="1600">
              <a:latin typeface="Roboto Mono"/>
              <a:ea typeface="Roboto Mono"/>
              <a:cs typeface="Roboto Mono"/>
              <a:sym typeface="Roboto Mono"/>
            </a:endParaRPr>
          </a:p>
        </p:txBody>
      </p:sp>
      <p:pic>
        <p:nvPicPr>
          <p:cNvPr id="323" name="Google Shape;323;ge29ce42a51_0_839"/>
          <p:cNvPicPr preferRelativeResize="0"/>
          <p:nvPr/>
        </p:nvPicPr>
        <p:blipFill>
          <a:blip r:embed="rId3">
            <a:alphaModFix/>
          </a:blip>
          <a:stretch>
            <a:fillRect/>
          </a:stretch>
        </p:blipFill>
        <p:spPr>
          <a:xfrm>
            <a:off x="152400" y="2467175"/>
            <a:ext cx="3790760" cy="2523925"/>
          </a:xfrm>
          <a:prstGeom prst="rect">
            <a:avLst/>
          </a:prstGeom>
          <a:noFill/>
          <a:ln>
            <a:noFill/>
          </a:ln>
        </p:spPr>
      </p:pic>
      <p:pic>
        <p:nvPicPr>
          <p:cNvPr id="324" name="Google Shape;324;ge29ce42a51_0_839"/>
          <p:cNvPicPr preferRelativeResize="0"/>
          <p:nvPr/>
        </p:nvPicPr>
        <p:blipFill>
          <a:blip r:embed="rId4">
            <a:alphaModFix/>
          </a:blip>
          <a:stretch>
            <a:fillRect/>
          </a:stretch>
        </p:blipFill>
        <p:spPr>
          <a:xfrm>
            <a:off x="4379798" y="2467175"/>
            <a:ext cx="3854366" cy="2523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e4949b318b_0_323"/>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Limitaciones del modelo lineal</a:t>
            </a:r>
            <a:endParaRPr>
              <a:solidFill>
                <a:srgbClr val="CEA6FF"/>
              </a:solidFill>
            </a:endParaRPr>
          </a:p>
        </p:txBody>
      </p:sp>
      <p:sp>
        <p:nvSpPr>
          <p:cNvPr id="330" name="Google Shape;330;ge4949b318b_0_323"/>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e4949b318b_0_323"/>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e4949b318b_0_323"/>
          <p:cNvSpPr txBox="1"/>
          <p:nvPr>
            <p:ph idx="1" type="body"/>
          </p:nvPr>
        </p:nvSpPr>
        <p:spPr>
          <a:xfrm>
            <a:off x="713225" y="1119875"/>
            <a:ext cx="7587000" cy="26103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s" sz="1600">
                <a:latin typeface="Roboto Mono"/>
                <a:ea typeface="Roboto Mono"/>
                <a:cs typeface="Roboto Mono"/>
                <a:sym typeface="Roboto Mono"/>
              </a:rPr>
              <a:t>Por otro lado,</a:t>
            </a:r>
            <a:r>
              <a:rPr lang="es" sz="1600">
                <a:latin typeface="Roboto Mono"/>
                <a:ea typeface="Roboto Mono"/>
                <a:cs typeface="Roboto Mono"/>
                <a:sym typeface="Roboto Mono"/>
              </a:rPr>
              <a:t> los modelos lineales no podrían aplicarse a una clasificación multiclase. Nombrar las clases como 2, 3, etc. generaría una relación forzada entre las variables y el output.</a:t>
            </a:r>
            <a:endParaRPr sz="1600">
              <a:latin typeface="Roboto Mono"/>
              <a:ea typeface="Roboto Mono"/>
              <a:cs typeface="Roboto Mono"/>
              <a:sym typeface="Roboto Mono"/>
            </a:endParaRPr>
          </a:p>
          <a:p>
            <a:pPr indent="0" lvl="0" marL="0" rtl="0" algn="l">
              <a:spcBef>
                <a:spcPts val="1600"/>
              </a:spcBef>
              <a:spcAft>
                <a:spcPts val="0"/>
              </a:spcAft>
              <a:buNone/>
            </a:pPr>
            <a:r>
              <a:rPr lang="es" sz="1600">
                <a:latin typeface="Roboto Mono"/>
                <a:ea typeface="Roboto Mono"/>
                <a:cs typeface="Roboto Mono"/>
                <a:sym typeface="Roboto Mono"/>
              </a:rPr>
              <a:t>Finalmente, cabe mencionar que los modelos de regresión son muy sensibles a outliers.</a:t>
            </a:r>
            <a:endParaRPr sz="1600">
              <a:latin typeface="Roboto Mono"/>
              <a:ea typeface="Roboto Mono"/>
              <a:cs typeface="Roboto Mono"/>
              <a:sym typeface="Roboto Mono"/>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1600"/>
              </a:spcBef>
              <a:spcAft>
                <a:spcPts val="1600"/>
              </a:spcAft>
              <a:buNone/>
            </a:pPr>
            <a:r>
              <a:t/>
            </a:r>
            <a:endParaRPr sz="1600">
              <a:latin typeface="Roboto Mono"/>
              <a:ea typeface="Roboto Mono"/>
              <a:cs typeface="Roboto Mono"/>
              <a:sym typeface="Roboto Mono"/>
            </a:endParaRPr>
          </a:p>
        </p:txBody>
      </p:sp>
      <p:pic>
        <p:nvPicPr>
          <p:cNvPr id="333" name="Google Shape;333;ge4949b318b_0_323"/>
          <p:cNvPicPr preferRelativeResize="0"/>
          <p:nvPr/>
        </p:nvPicPr>
        <p:blipFill>
          <a:blip r:embed="rId3">
            <a:alphaModFix/>
          </a:blip>
          <a:stretch>
            <a:fillRect/>
          </a:stretch>
        </p:blipFill>
        <p:spPr>
          <a:xfrm>
            <a:off x="3277738" y="2992326"/>
            <a:ext cx="2457975" cy="199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ge29ce42a51_0_852"/>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339" name="Google Shape;339;ge29ce42a51_0_852"/>
          <p:cNvSpPr txBox="1"/>
          <p:nvPr/>
        </p:nvSpPr>
        <p:spPr>
          <a:xfrm>
            <a:off x="5013475" y="2743592"/>
            <a:ext cx="3423600" cy="62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600">
                <a:solidFill>
                  <a:srgbClr val="FFFFFF"/>
                </a:solidFill>
                <a:latin typeface="Montserrat"/>
                <a:ea typeface="Montserrat"/>
                <a:cs typeface="Montserrat"/>
                <a:sym typeface="Montserrat"/>
              </a:rPr>
              <a:t>Regresión Logística</a:t>
            </a:r>
            <a:endParaRPr sz="2600">
              <a:solidFill>
                <a:srgbClr val="FFFFFF"/>
              </a:solidFill>
              <a:latin typeface="Montserrat"/>
              <a:ea typeface="Montserrat"/>
              <a:cs typeface="Montserrat"/>
              <a:sym typeface="Montserrat"/>
            </a:endParaRPr>
          </a:p>
        </p:txBody>
      </p:sp>
      <p:sp>
        <p:nvSpPr>
          <p:cNvPr id="340" name="Google Shape;340;ge29ce42a51_0_852"/>
          <p:cNvSpPr txBox="1"/>
          <p:nvPr/>
        </p:nvSpPr>
        <p:spPr>
          <a:xfrm>
            <a:off x="5379775" y="1510800"/>
            <a:ext cx="3057300" cy="11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7000">
                <a:solidFill>
                  <a:srgbClr val="FFFFFF"/>
                </a:solidFill>
                <a:latin typeface="Montserrat"/>
                <a:ea typeface="Montserrat"/>
                <a:cs typeface="Montserrat"/>
                <a:sym typeface="Montserrat"/>
              </a:rPr>
              <a:t>02</a:t>
            </a:r>
            <a:endParaRPr sz="7000">
              <a:solidFill>
                <a:srgbClr val="FFFFFF"/>
              </a:solidFill>
              <a:latin typeface="Montserrat"/>
              <a:ea typeface="Montserrat"/>
              <a:cs typeface="Montserrat"/>
              <a:sym typeface="Montserrat"/>
            </a:endParaRPr>
          </a:p>
        </p:txBody>
      </p:sp>
      <p:sp>
        <p:nvSpPr>
          <p:cNvPr id="341" name="Google Shape;341;ge29ce42a51_0_852"/>
          <p:cNvSpPr txBox="1"/>
          <p:nvPr/>
        </p:nvSpPr>
        <p:spPr>
          <a:xfrm>
            <a:off x="5190175" y="3528270"/>
            <a:ext cx="3246900" cy="6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latin typeface="Roboto Mono"/>
                <a:ea typeface="Roboto Mono"/>
                <a:cs typeface="Roboto Mono"/>
                <a:sym typeface="Roboto Mono"/>
              </a:rPr>
              <a:t>Formulación</a:t>
            </a:r>
            <a:endParaRPr sz="1000">
              <a:solidFill>
                <a:srgbClr val="FFFFFF"/>
              </a:solidFill>
              <a:latin typeface="Roboto Mono"/>
              <a:ea typeface="Roboto Mono"/>
              <a:cs typeface="Roboto Mono"/>
              <a:sym typeface="Roboto Mono"/>
            </a:endParaRPr>
          </a:p>
        </p:txBody>
      </p:sp>
      <p:sp>
        <p:nvSpPr>
          <p:cNvPr id="342" name="Google Shape;342;ge29ce42a51_0_852"/>
          <p:cNvSpPr/>
          <p:nvPr/>
        </p:nvSpPr>
        <p:spPr>
          <a:xfrm>
            <a:off x="0" y="0"/>
            <a:ext cx="4572000" cy="5143500"/>
          </a:xfrm>
          <a:prstGeom prst="frame">
            <a:avLst>
              <a:gd fmla="val 3424"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e4949b318b_0_261"/>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Regresión Logística</a:t>
            </a:r>
            <a:endParaRPr>
              <a:solidFill>
                <a:srgbClr val="CEA6FF"/>
              </a:solidFill>
            </a:endParaRPr>
          </a:p>
        </p:txBody>
      </p:sp>
      <p:sp>
        <p:nvSpPr>
          <p:cNvPr id="348" name="Google Shape;348;ge4949b318b_0_261"/>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e4949b318b_0_261"/>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e4949b318b_0_261"/>
          <p:cNvSpPr txBox="1"/>
          <p:nvPr>
            <p:ph idx="1" type="body"/>
          </p:nvPr>
        </p:nvSpPr>
        <p:spPr>
          <a:xfrm>
            <a:off x="713225" y="1119875"/>
            <a:ext cx="7587000" cy="25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Roboto Mono"/>
                <a:ea typeface="Roboto Mono"/>
                <a:cs typeface="Roboto Mono"/>
                <a:sym typeface="Roboto Mono"/>
              </a:rPr>
              <a:t>En el modelo lineal suponemos que la y se distribuye como una normal. Ahora vamos a suponer que se distribuye como una binomial</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rPr lang="es" sz="1600">
                <a:latin typeface="Roboto Mono"/>
                <a:ea typeface="Roboto Mono"/>
                <a:cs typeface="Roboto Mono"/>
                <a:sym typeface="Roboto Mono"/>
              </a:rPr>
              <a:t>Para esto vamos a utilizar el modelo de regresión logística. Este modelo utiliza la función logística para “exprimir” el resultado de una ecuación lineal entre 0 y 1. </a:t>
            </a:r>
            <a:endParaRPr sz="1600">
              <a:latin typeface="Roboto Mono"/>
              <a:ea typeface="Roboto Mono"/>
              <a:cs typeface="Roboto Mono"/>
              <a:sym typeface="Roboto Mono"/>
            </a:endParaRPr>
          </a:p>
        </p:txBody>
      </p:sp>
      <p:pic>
        <p:nvPicPr>
          <p:cNvPr id="351" name="Google Shape;351;ge4949b318b_0_261"/>
          <p:cNvPicPr preferRelativeResize="0"/>
          <p:nvPr/>
        </p:nvPicPr>
        <p:blipFill>
          <a:blip r:embed="rId3">
            <a:alphaModFix/>
          </a:blip>
          <a:stretch>
            <a:fillRect/>
          </a:stretch>
        </p:blipFill>
        <p:spPr>
          <a:xfrm>
            <a:off x="2330231" y="2012438"/>
            <a:ext cx="4352999" cy="92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e4949b318b_0_344"/>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Regresión Logística</a:t>
            </a:r>
            <a:endParaRPr>
              <a:solidFill>
                <a:srgbClr val="CEA6FF"/>
              </a:solidFill>
            </a:endParaRPr>
          </a:p>
        </p:txBody>
      </p:sp>
      <p:sp>
        <p:nvSpPr>
          <p:cNvPr id="357" name="Google Shape;357;ge4949b318b_0_344"/>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e4949b318b_0_344"/>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e4949b318b_0_344"/>
          <p:cNvSpPr txBox="1"/>
          <p:nvPr>
            <p:ph idx="1" type="body"/>
          </p:nvPr>
        </p:nvSpPr>
        <p:spPr>
          <a:xfrm>
            <a:off x="713225" y="1119875"/>
            <a:ext cx="7587000" cy="190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La función logística se define como:</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rPr lang="es" sz="1600">
                <a:latin typeface="Roboto Mono"/>
                <a:ea typeface="Roboto Mono"/>
                <a:cs typeface="Roboto Mono"/>
                <a:sym typeface="Roboto Mono"/>
              </a:rPr>
              <a:t>Gráficamente</a:t>
            </a:r>
            <a:r>
              <a:rPr lang="es" sz="1600">
                <a:latin typeface="Roboto Mono"/>
                <a:ea typeface="Roboto Mono"/>
                <a:cs typeface="Roboto Mono"/>
                <a:sym typeface="Roboto Mono"/>
              </a:rPr>
              <a:t>:</a:t>
            </a:r>
            <a:endParaRPr sz="1600">
              <a:latin typeface="Roboto Mono"/>
              <a:ea typeface="Roboto Mono"/>
              <a:cs typeface="Roboto Mono"/>
              <a:sym typeface="Roboto Mono"/>
            </a:endParaRPr>
          </a:p>
        </p:txBody>
      </p:sp>
      <p:pic>
        <p:nvPicPr>
          <p:cNvPr id="360" name="Google Shape;360;ge4949b318b_0_344"/>
          <p:cNvPicPr preferRelativeResize="0"/>
          <p:nvPr/>
        </p:nvPicPr>
        <p:blipFill>
          <a:blip r:embed="rId3">
            <a:alphaModFix/>
          </a:blip>
          <a:stretch>
            <a:fillRect/>
          </a:stretch>
        </p:blipFill>
        <p:spPr>
          <a:xfrm>
            <a:off x="2946363" y="1553000"/>
            <a:ext cx="3120728" cy="1018750"/>
          </a:xfrm>
          <a:prstGeom prst="rect">
            <a:avLst/>
          </a:prstGeom>
          <a:noFill/>
          <a:ln>
            <a:noFill/>
          </a:ln>
        </p:spPr>
      </p:pic>
      <p:pic>
        <p:nvPicPr>
          <p:cNvPr id="361" name="Google Shape;361;ge4949b318b_0_344"/>
          <p:cNvPicPr preferRelativeResize="0"/>
          <p:nvPr/>
        </p:nvPicPr>
        <p:blipFill>
          <a:blip r:embed="rId4">
            <a:alphaModFix/>
          </a:blip>
          <a:stretch>
            <a:fillRect/>
          </a:stretch>
        </p:blipFill>
        <p:spPr>
          <a:xfrm>
            <a:off x="2946375" y="2857672"/>
            <a:ext cx="3120725" cy="22858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e4949b318b_0_354"/>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Regresión Logística</a:t>
            </a:r>
            <a:endParaRPr>
              <a:solidFill>
                <a:srgbClr val="CEA6FF"/>
              </a:solidFill>
            </a:endParaRPr>
          </a:p>
        </p:txBody>
      </p:sp>
      <p:sp>
        <p:nvSpPr>
          <p:cNvPr id="367" name="Google Shape;367;ge4949b318b_0_354"/>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e4949b318b_0_354"/>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e4949b318b_0_354"/>
          <p:cNvSpPr txBox="1"/>
          <p:nvPr>
            <p:ph idx="1" type="body"/>
          </p:nvPr>
        </p:nvSpPr>
        <p:spPr>
          <a:xfrm>
            <a:off x="713225" y="1119875"/>
            <a:ext cx="7587000" cy="207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Modelo de regresión lineal</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Para clasificación, queremos tener probabilidades entre 0 y 1, por lo que aplicamos la función logística al lado derecho de la ecuación. De esta forma el output será únicamente de valores entre 0 y 1.</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t/>
            </a:r>
            <a:endParaRPr sz="1600">
              <a:latin typeface="Roboto Mono"/>
              <a:ea typeface="Roboto Mono"/>
              <a:cs typeface="Roboto Mono"/>
              <a:sym typeface="Roboto Mono"/>
            </a:endParaRPr>
          </a:p>
        </p:txBody>
      </p:sp>
      <p:pic>
        <p:nvPicPr>
          <p:cNvPr id="370" name="Google Shape;370;ge4949b318b_0_354"/>
          <p:cNvPicPr preferRelativeResize="0"/>
          <p:nvPr/>
        </p:nvPicPr>
        <p:blipFill>
          <a:blip r:embed="rId3">
            <a:alphaModFix/>
          </a:blip>
          <a:stretch>
            <a:fillRect/>
          </a:stretch>
        </p:blipFill>
        <p:spPr>
          <a:xfrm>
            <a:off x="2507350" y="1491475"/>
            <a:ext cx="3998751" cy="638575"/>
          </a:xfrm>
          <a:prstGeom prst="rect">
            <a:avLst/>
          </a:prstGeom>
          <a:noFill/>
          <a:ln>
            <a:noFill/>
          </a:ln>
        </p:spPr>
      </p:pic>
      <p:pic>
        <p:nvPicPr>
          <p:cNvPr id="371" name="Google Shape;371;ge4949b318b_0_354"/>
          <p:cNvPicPr preferRelativeResize="0"/>
          <p:nvPr/>
        </p:nvPicPr>
        <p:blipFill>
          <a:blip r:embed="rId4">
            <a:alphaModFix/>
          </a:blip>
          <a:stretch>
            <a:fillRect/>
          </a:stretch>
        </p:blipFill>
        <p:spPr>
          <a:xfrm>
            <a:off x="1706563" y="3344000"/>
            <a:ext cx="5600324" cy="807500"/>
          </a:xfrm>
          <a:prstGeom prst="rect">
            <a:avLst/>
          </a:prstGeom>
          <a:noFill/>
          <a:ln>
            <a:noFill/>
          </a:ln>
        </p:spPr>
      </p:pic>
      <p:sp>
        <p:nvSpPr>
          <p:cNvPr id="372" name="Google Shape;372;ge4949b318b_0_354"/>
          <p:cNvSpPr txBox="1"/>
          <p:nvPr>
            <p:ph idx="1" type="body"/>
          </p:nvPr>
        </p:nvSpPr>
        <p:spPr>
          <a:xfrm>
            <a:off x="4000222" y="4493494"/>
            <a:ext cx="2431200" cy="38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600"/>
              </a:spcBef>
              <a:spcAft>
                <a:spcPts val="1600"/>
              </a:spcAft>
              <a:buNone/>
            </a:pPr>
            <a:r>
              <a:rPr lang="es" sz="1600">
                <a:solidFill>
                  <a:srgbClr val="F59410"/>
                </a:solidFill>
                <a:latin typeface="Roboto Mono"/>
                <a:ea typeface="Roboto Mono"/>
                <a:cs typeface="Roboto Mono"/>
                <a:sym typeface="Roboto Mono"/>
              </a:rPr>
              <a:t>Expit</a:t>
            </a:r>
            <a:endParaRPr sz="1600">
              <a:solidFill>
                <a:srgbClr val="F59410"/>
              </a:solidFill>
              <a:latin typeface="Roboto Mono"/>
              <a:ea typeface="Roboto Mono"/>
              <a:cs typeface="Roboto Mono"/>
              <a:sym typeface="Roboto Mono"/>
            </a:endParaRPr>
          </a:p>
        </p:txBody>
      </p:sp>
      <p:sp>
        <p:nvSpPr>
          <p:cNvPr id="373" name="Google Shape;373;ge4949b318b_0_354"/>
          <p:cNvSpPr/>
          <p:nvPr/>
        </p:nvSpPr>
        <p:spPr>
          <a:xfrm flipH="1" rot="-5739347">
            <a:off x="5091142" y="2225601"/>
            <a:ext cx="249615" cy="4157799"/>
          </a:xfrm>
          <a:prstGeom prst="rightBrace">
            <a:avLst>
              <a:gd fmla="val 298828"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e4949b318b_0_288"/>
          <p:cNvSpPr txBox="1"/>
          <p:nvPr>
            <p:ph type="title"/>
          </p:nvPr>
        </p:nvSpPr>
        <p:spPr>
          <a:xfrm>
            <a:off x="713225" y="530725"/>
            <a:ext cx="6862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Modelo Lineal Generalizado (GLM)</a:t>
            </a:r>
            <a:endParaRPr>
              <a:solidFill>
                <a:srgbClr val="CEA6FF"/>
              </a:solidFill>
            </a:endParaRPr>
          </a:p>
        </p:txBody>
      </p:sp>
      <p:sp>
        <p:nvSpPr>
          <p:cNvPr id="379" name="Google Shape;379;ge4949b318b_0_288"/>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e4949b318b_0_288"/>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e4949b318b_0_288"/>
          <p:cNvSpPr txBox="1"/>
          <p:nvPr>
            <p:ph idx="1" type="body"/>
          </p:nvPr>
        </p:nvSpPr>
        <p:spPr>
          <a:xfrm>
            <a:off x="713225" y="1119875"/>
            <a:ext cx="7587000" cy="324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Este tipo de modelos generalizan la idea del modelo lineal: partiendo de una regresión lineal, se busca vincular el output de la misma con la distribución de la variable objetivo mediante una “función de link”.</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rPr lang="es" sz="1600">
                <a:latin typeface="Roboto Mono"/>
                <a:ea typeface="Roboto Mono"/>
                <a:cs typeface="Roboto Mono"/>
                <a:sym typeface="Roboto Mono"/>
              </a:rPr>
              <a:t>Por ejemplo, en el caso de la regresión logística, esa función de link es la función logística; en el caso de la regresión lineal, es la función de identidad, etc.</a:t>
            </a:r>
            <a:endParaRPr sz="1600">
              <a:latin typeface="Roboto Mono"/>
              <a:ea typeface="Roboto Mono"/>
              <a:cs typeface="Roboto Mono"/>
              <a:sym typeface="Roboto Mono"/>
            </a:endParaRPr>
          </a:p>
        </p:txBody>
      </p:sp>
      <p:pic>
        <p:nvPicPr>
          <p:cNvPr id="382" name="Google Shape;382;ge4949b318b_0_288"/>
          <p:cNvPicPr preferRelativeResize="0"/>
          <p:nvPr/>
        </p:nvPicPr>
        <p:blipFill>
          <a:blip r:embed="rId3">
            <a:alphaModFix/>
          </a:blip>
          <a:stretch>
            <a:fillRect/>
          </a:stretch>
        </p:blipFill>
        <p:spPr>
          <a:xfrm>
            <a:off x="3620175" y="3229250"/>
            <a:ext cx="1773100" cy="177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ge29ce42a51_0_860"/>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388" name="Google Shape;388;ge29ce42a51_0_860"/>
          <p:cNvSpPr txBox="1"/>
          <p:nvPr/>
        </p:nvSpPr>
        <p:spPr>
          <a:xfrm>
            <a:off x="5013475" y="2743592"/>
            <a:ext cx="3423600" cy="62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600">
                <a:solidFill>
                  <a:srgbClr val="FFFFFF"/>
                </a:solidFill>
                <a:latin typeface="Montserrat"/>
                <a:ea typeface="Montserrat"/>
                <a:cs typeface="Montserrat"/>
                <a:sym typeface="Montserrat"/>
              </a:rPr>
              <a:t>Interpretación</a:t>
            </a:r>
            <a:endParaRPr sz="2600">
              <a:solidFill>
                <a:srgbClr val="FFFFFF"/>
              </a:solidFill>
              <a:latin typeface="Montserrat"/>
              <a:ea typeface="Montserrat"/>
              <a:cs typeface="Montserrat"/>
              <a:sym typeface="Montserrat"/>
            </a:endParaRPr>
          </a:p>
        </p:txBody>
      </p:sp>
      <p:sp>
        <p:nvSpPr>
          <p:cNvPr id="389" name="Google Shape;389;ge29ce42a51_0_860"/>
          <p:cNvSpPr txBox="1"/>
          <p:nvPr/>
        </p:nvSpPr>
        <p:spPr>
          <a:xfrm>
            <a:off x="5379775" y="1510800"/>
            <a:ext cx="3057300" cy="11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7000">
                <a:solidFill>
                  <a:srgbClr val="FFFFFF"/>
                </a:solidFill>
                <a:latin typeface="Montserrat"/>
                <a:ea typeface="Montserrat"/>
                <a:cs typeface="Montserrat"/>
                <a:sym typeface="Montserrat"/>
              </a:rPr>
              <a:t>03</a:t>
            </a:r>
            <a:endParaRPr sz="7000">
              <a:solidFill>
                <a:srgbClr val="FFFFFF"/>
              </a:solidFill>
              <a:latin typeface="Montserrat"/>
              <a:ea typeface="Montserrat"/>
              <a:cs typeface="Montserrat"/>
              <a:sym typeface="Montserrat"/>
            </a:endParaRPr>
          </a:p>
        </p:txBody>
      </p:sp>
      <p:sp>
        <p:nvSpPr>
          <p:cNvPr id="390" name="Google Shape;390;ge29ce42a51_0_860"/>
          <p:cNvSpPr txBox="1"/>
          <p:nvPr/>
        </p:nvSpPr>
        <p:spPr>
          <a:xfrm>
            <a:off x="5190175" y="3528270"/>
            <a:ext cx="3246900" cy="6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latin typeface="Roboto Mono"/>
                <a:ea typeface="Roboto Mono"/>
                <a:cs typeface="Roboto Mono"/>
                <a:sym typeface="Roboto Mono"/>
              </a:rPr>
              <a:t>Interpretación de parámetros</a:t>
            </a:r>
            <a:endParaRPr sz="1000">
              <a:solidFill>
                <a:srgbClr val="FFFFFF"/>
              </a:solidFill>
              <a:latin typeface="Roboto Mono"/>
              <a:ea typeface="Roboto Mono"/>
              <a:cs typeface="Roboto Mono"/>
              <a:sym typeface="Roboto Mono"/>
            </a:endParaRPr>
          </a:p>
        </p:txBody>
      </p:sp>
      <p:sp>
        <p:nvSpPr>
          <p:cNvPr id="391" name="Google Shape;391;ge29ce42a51_0_860"/>
          <p:cNvSpPr/>
          <p:nvPr/>
        </p:nvSpPr>
        <p:spPr>
          <a:xfrm>
            <a:off x="0" y="0"/>
            <a:ext cx="4572000" cy="5143500"/>
          </a:xfrm>
          <a:prstGeom prst="frame">
            <a:avLst>
              <a:gd fmla="val 3424"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e4949b318b_0_368"/>
          <p:cNvSpPr txBox="1"/>
          <p:nvPr>
            <p:ph type="title"/>
          </p:nvPr>
        </p:nvSpPr>
        <p:spPr>
          <a:xfrm>
            <a:off x="713225" y="530725"/>
            <a:ext cx="6862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Interpretación</a:t>
            </a:r>
            <a:endParaRPr>
              <a:solidFill>
                <a:srgbClr val="CEA6FF"/>
              </a:solidFill>
            </a:endParaRPr>
          </a:p>
        </p:txBody>
      </p:sp>
      <p:sp>
        <p:nvSpPr>
          <p:cNvPr id="397" name="Google Shape;397;ge4949b318b_0_368"/>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e4949b318b_0_368"/>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e4949b318b_0_368"/>
          <p:cNvSpPr txBox="1"/>
          <p:nvPr>
            <p:ph idx="1" type="body"/>
          </p:nvPr>
        </p:nvSpPr>
        <p:spPr>
          <a:xfrm>
            <a:off x="713225" y="1119875"/>
            <a:ext cx="7587000" cy="263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La interpretación de los ponderadores en la regresión logística es diferente de la vista para los ponderadores en la regresión lineal, ya que el resultado en la regresión logística es una probabilidad entre 0 y 1</a:t>
            </a:r>
            <a:r>
              <a:rPr lang="es" sz="1600">
                <a:latin typeface="Roboto Mono"/>
                <a:ea typeface="Roboto Mono"/>
                <a:cs typeface="Roboto Mono"/>
                <a:sym typeface="Roboto Mono"/>
              </a:rPr>
              <a:t>. Las</a:t>
            </a:r>
            <a:r>
              <a:rPr lang="es" sz="1600">
                <a:latin typeface="Roboto Mono"/>
                <a:ea typeface="Roboto Mono"/>
                <a:cs typeface="Roboto Mono"/>
                <a:sym typeface="Roboto Mono"/>
              </a:rPr>
              <a:t> ponderaciones ya no influyen en la probabilidad de forma lineal. </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rPr lang="es" sz="1600">
                <a:latin typeface="Roboto Mono"/>
                <a:ea typeface="Roboto Mono"/>
                <a:cs typeface="Roboto Mono"/>
                <a:sym typeface="Roboto Mono"/>
              </a:rPr>
              <a:t>La función logística transforma la suma ponderada en una probabilidad. Por lo tanto, necesitamos reformular la ecuación de modo que </a:t>
            </a:r>
            <a:r>
              <a:rPr lang="es" sz="1600">
                <a:latin typeface="Roboto Mono"/>
                <a:ea typeface="Roboto Mono"/>
                <a:cs typeface="Roboto Mono"/>
                <a:sym typeface="Roboto Mono"/>
              </a:rPr>
              <a:t>sólo</a:t>
            </a:r>
            <a:r>
              <a:rPr lang="es" sz="1600">
                <a:latin typeface="Roboto Mono"/>
                <a:ea typeface="Roboto Mono"/>
                <a:cs typeface="Roboto Mono"/>
                <a:sym typeface="Roboto Mono"/>
              </a:rPr>
              <a:t> el término lineal esté en el lado derecho de la fórmula.</a:t>
            </a:r>
            <a:endParaRPr sz="1600">
              <a:latin typeface="Roboto Mono"/>
              <a:ea typeface="Roboto Mono"/>
              <a:cs typeface="Roboto Mono"/>
              <a:sym typeface="Roboto Mono"/>
            </a:endParaRPr>
          </a:p>
        </p:txBody>
      </p:sp>
      <p:pic>
        <p:nvPicPr>
          <p:cNvPr id="400" name="Google Shape;400;ge4949b318b_0_368"/>
          <p:cNvPicPr preferRelativeResize="0"/>
          <p:nvPr/>
        </p:nvPicPr>
        <p:blipFill>
          <a:blip r:embed="rId3">
            <a:alphaModFix/>
          </a:blip>
          <a:stretch>
            <a:fillRect/>
          </a:stretch>
        </p:blipFill>
        <p:spPr>
          <a:xfrm>
            <a:off x="934875" y="3646875"/>
            <a:ext cx="7143724" cy="849529"/>
          </a:xfrm>
          <a:prstGeom prst="rect">
            <a:avLst/>
          </a:prstGeom>
          <a:noFill/>
          <a:ln>
            <a:noFill/>
          </a:ln>
        </p:spPr>
      </p:pic>
      <p:sp>
        <p:nvSpPr>
          <p:cNvPr id="401" name="Google Shape;401;ge4949b318b_0_368"/>
          <p:cNvSpPr/>
          <p:nvPr/>
        </p:nvSpPr>
        <p:spPr>
          <a:xfrm flipH="1" rot="-5747568">
            <a:off x="2956682" y="2475281"/>
            <a:ext cx="249675" cy="4268489"/>
          </a:xfrm>
          <a:prstGeom prst="rightBrace">
            <a:avLst>
              <a:gd fmla="val 298828"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e4949b318b_0_368"/>
          <p:cNvSpPr txBox="1"/>
          <p:nvPr>
            <p:ph idx="1" type="body"/>
          </p:nvPr>
        </p:nvSpPr>
        <p:spPr>
          <a:xfrm>
            <a:off x="1833473" y="4762498"/>
            <a:ext cx="2496000" cy="38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600"/>
              </a:spcBef>
              <a:spcAft>
                <a:spcPts val="1600"/>
              </a:spcAft>
              <a:buNone/>
            </a:pPr>
            <a:r>
              <a:rPr lang="es" sz="1600">
                <a:solidFill>
                  <a:srgbClr val="F59410"/>
                </a:solidFill>
                <a:latin typeface="Roboto Mono"/>
                <a:ea typeface="Roboto Mono"/>
                <a:cs typeface="Roboto Mono"/>
                <a:sym typeface="Roboto Mono"/>
              </a:rPr>
              <a:t>Log(</a:t>
            </a:r>
            <a:r>
              <a:rPr lang="es" sz="1600">
                <a:solidFill>
                  <a:srgbClr val="F59410"/>
                </a:solidFill>
                <a:latin typeface="Roboto Mono"/>
                <a:ea typeface="Roboto Mono"/>
                <a:cs typeface="Roboto Mono"/>
                <a:sym typeface="Roboto Mono"/>
              </a:rPr>
              <a:t>Odds)</a:t>
            </a:r>
            <a:endParaRPr sz="1600">
              <a:solidFill>
                <a:srgbClr val="F59410"/>
              </a:solidFill>
              <a:latin typeface="Roboto Mono"/>
              <a:ea typeface="Roboto Mono"/>
              <a:cs typeface="Roboto Mono"/>
              <a:sym typeface="Roboto Mono"/>
            </a:endParaRPr>
          </a:p>
        </p:txBody>
      </p:sp>
      <p:sp>
        <p:nvSpPr>
          <p:cNvPr id="403" name="Google Shape;403;ge4949b318b_0_368"/>
          <p:cNvSpPr/>
          <p:nvPr/>
        </p:nvSpPr>
        <p:spPr>
          <a:xfrm flipH="1" rot="-5594929">
            <a:off x="6478575" y="3428824"/>
            <a:ext cx="248800" cy="2361403"/>
          </a:xfrm>
          <a:prstGeom prst="rightBrace">
            <a:avLst>
              <a:gd fmla="val 298828"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e4949b318b_0_368"/>
          <p:cNvSpPr txBox="1"/>
          <p:nvPr>
            <p:ph idx="1" type="body"/>
          </p:nvPr>
        </p:nvSpPr>
        <p:spPr>
          <a:xfrm>
            <a:off x="5912577" y="4762498"/>
            <a:ext cx="1380600" cy="38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600"/>
              </a:spcBef>
              <a:spcAft>
                <a:spcPts val="1600"/>
              </a:spcAft>
              <a:buNone/>
            </a:pPr>
            <a:r>
              <a:rPr lang="es" sz="1600">
                <a:solidFill>
                  <a:srgbClr val="F59410"/>
                </a:solidFill>
                <a:latin typeface="Roboto Mono"/>
                <a:ea typeface="Roboto Mono"/>
                <a:cs typeface="Roboto Mono"/>
                <a:sym typeface="Roboto Mono"/>
              </a:rPr>
              <a:t>Logit</a:t>
            </a:r>
            <a:endParaRPr sz="1600">
              <a:solidFill>
                <a:srgbClr val="F59410"/>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e4949b318b_0_382"/>
          <p:cNvSpPr txBox="1"/>
          <p:nvPr>
            <p:ph type="title"/>
          </p:nvPr>
        </p:nvSpPr>
        <p:spPr>
          <a:xfrm>
            <a:off x="713225" y="530725"/>
            <a:ext cx="6862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Interpretación</a:t>
            </a:r>
            <a:endParaRPr>
              <a:solidFill>
                <a:srgbClr val="CEA6FF"/>
              </a:solidFill>
            </a:endParaRPr>
          </a:p>
        </p:txBody>
      </p:sp>
      <p:sp>
        <p:nvSpPr>
          <p:cNvPr id="410" name="Google Shape;410;ge4949b318b_0_382"/>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e4949b318b_0_382"/>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e4949b318b_0_382"/>
          <p:cNvSpPr txBox="1"/>
          <p:nvPr>
            <p:ph idx="1" type="body"/>
          </p:nvPr>
        </p:nvSpPr>
        <p:spPr>
          <a:xfrm>
            <a:off x="713225" y="1119875"/>
            <a:ext cx="7587000" cy="376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Esta fórmula muestra que el modelo de regresión logística es un modelo lineal para las probabilidades logarítmicas, lo cual aún no es útil.</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Se va a reformular para poder averiguar cómo un cambio en alguna variable x modifica la predicción. Aplicamos la función exp() a ambos lados de la ecuación:</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1600">
              <a:latin typeface="Roboto Mono"/>
              <a:ea typeface="Roboto Mono"/>
              <a:cs typeface="Roboto Mono"/>
              <a:sym typeface="Roboto Mono"/>
            </a:endParaRPr>
          </a:p>
          <a:p>
            <a:pPr indent="0" lvl="0" marL="0" rtl="0" algn="l">
              <a:spcBef>
                <a:spcPts val="1600"/>
              </a:spcBef>
              <a:spcAft>
                <a:spcPts val="1600"/>
              </a:spcAft>
              <a:buNone/>
            </a:pPr>
            <a:r>
              <a:rPr lang="es" sz="1600">
                <a:latin typeface="Roboto Mono"/>
                <a:ea typeface="Roboto Mono"/>
                <a:cs typeface="Roboto Mono"/>
                <a:sym typeface="Roboto Mono"/>
              </a:rPr>
              <a:t>El término de la izquierda se denomina odds y es la probabilidad del evento dividida por la probabilidad del “no evento”.</a:t>
            </a:r>
            <a:endParaRPr sz="1600">
              <a:latin typeface="Roboto Mono"/>
              <a:ea typeface="Roboto Mono"/>
              <a:cs typeface="Roboto Mono"/>
              <a:sym typeface="Roboto Mono"/>
            </a:endParaRPr>
          </a:p>
        </p:txBody>
      </p:sp>
      <p:pic>
        <p:nvPicPr>
          <p:cNvPr id="413" name="Google Shape;413;ge4949b318b_0_382"/>
          <p:cNvPicPr preferRelativeResize="0"/>
          <p:nvPr/>
        </p:nvPicPr>
        <p:blipFill>
          <a:blip r:embed="rId3">
            <a:alphaModFix/>
          </a:blip>
          <a:stretch>
            <a:fillRect/>
          </a:stretch>
        </p:blipFill>
        <p:spPr>
          <a:xfrm>
            <a:off x="1693075" y="2923900"/>
            <a:ext cx="5627301" cy="99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e29ce42a51_0_231"/>
          <p:cNvSpPr txBox="1"/>
          <p:nvPr>
            <p:ph idx="1" type="subTitle"/>
          </p:nvPr>
        </p:nvSpPr>
        <p:spPr>
          <a:xfrm>
            <a:off x="4936350" y="1530520"/>
            <a:ext cx="24540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t>Introducción, formulación y limitación del modelo lineal</a:t>
            </a:r>
            <a:endParaRPr sz="1000"/>
          </a:p>
        </p:txBody>
      </p:sp>
      <p:sp>
        <p:nvSpPr>
          <p:cNvPr id="233" name="Google Shape;233;ge29ce42a51_0_231"/>
          <p:cNvSpPr txBox="1"/>
          <p:nvPr>
            <p:ph idx="5" type="title"/>
          </p:nvPr>
        </p:nvSpPr>
        <p:spPr>
          <a:xfrm>
            <a:off x="4936350" y="1131150"/>
            <a:ext cx="33909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Problemas de clasificación</a:t>
            </a:r>
            <a:endParaRPr/>
          </a:p>
        </p:txBody>
      </p:sp>
      <p:sp>
        <p:nvSpPr>
          <p:cNvPr id="234" name="Google Shape;234;ge29ce42a51_0_231"/>
          <p:cNvSpPr txBox="1"/>
          <p:nvPr>
            <p:ph type="title"/>
          </p:nvPr>
        </p:nvSpPr>
        <p:spPr>
          <a:xfrm>
            <a:off x="4936350" y="1894175"/>
            <a:ext cx="35106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Regresión Logística</a:t>
            </a:r>
            <a:endParaRPr/>
          </a:p>
        </p:txBody>
      </p:sp>
      <p:sp>
        <p:nvSpPr>
          <p:cNvPr id="235" name="Google Shape;235;ge29ce42a51_0_231"/>
          <p:cNvSpPr txBox="1"/>
          <p:nvPr>
            <p:ph idx="13" type="subTitle"/>
          </p:nvPr>
        </p:nvSpPr>
        <p:spPr>
          <a:xfrm>
            <a:off x="4936350" y="2239949"/>
            <a:ext cx="24540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t>Formulación</a:t>
            </a:r>
            <a:endParaRPr sz="1000"/>
          </a:p>
        </p:txBody>
      </p:sp>
      <p:sp>
        <p:nvSpPr>
          <p:cNvPr id="236" name="Google Shape;236;ge29ce42a51_0_231"/>
          <p:cNvSpPr txBox="1"/>
          <p:nvPr>
            <p:ph idx="2" type="title"/>
          </p:nvPr>
        </p:nvSpPr>
        <p:spPr>
          <a:xfrm>
            <a:off x="4327946" y="1131150"/>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01</a:t>
            </a:r>
            <a:endParaRPr/>
          </a:p>
        </p:txBody>
      </p:sp>
      <p:sp>
        <p:nvSpPr>
          <p:cNvPr id="237" name="Google Shape;237;ge29ce42a51_0_231"/>
          <p:cNvSpPr txBox="1"/>
          <p:nvPr>
            <p:ph idx="3" type="title"/>
          </p:nvPr>
        </p:nvSpPr>
        <p:spPr>
          <a:xfrm>
            <a:off x="4327946" y="1922873"/>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02</a:t>
            </a:r>
            <a:endParaRPr/>
          </a:p>
        </p:txBody>
      </p:sp>
      <p:sp>
        <p:nvSpPr>
          <p:cNvPr id="238" name="Google Shape;238;ge29ce42a51_0_231"/>
          <p:cNvSpPr txBox="1"/>
          <p:nvPr>
            <p:ph idx="6" type="title"/>
          </p:nvPr>
        </p:nvSpPr>
        <p:spPr>
          <a:xfrm>
            <a:off x="4936350" y="2771300"/>
            <a:ext cx="27195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s"/>
              <a:t>Interpretación</a:t>
            </a:r>
            <a:endParaRPr/>
          </a:p>
        </p:txBody>
      </p:sp>
      <p:sp>
        <p:nvSpPr>
          <p:cNvPr id="239" name="Google Shape;239;ge29ce42a51_0_231"/>
          <p:cNvSpPr txBox="1"/>
          <p:nvPr>
            <p:ph idx="9" type="subTitle"/>
          </p:nvPr>
        </p:nvSpPr>
        <p:spPr>
          <a:xfrm>
            <a:off x="4985550" y="3107780"/>
            <a:ext cx="2454000" cy="39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s" sz="1000"/>
              <a:t>Interpretación de parámetros</a:t>
            </a:r>
            <a:endParaRPr/>
          </a:p>
        </p:txBody>
      </p:sp>
      <p:sp>
        <p:nvSpPr>
          <p:cNvPr id="240" name="Google Shape;240;ge29ce42a51_0_231"/>
          <p:cNvSpPr txBox="1"/>
          <p:nvPr>
            <p:ph idx="4" type="title"/>
          </p:nvPr>
        </p:nvSpPr>
        <p:spPr>
          <a:xfrm>
            <a:off x="4936349" y="3563025"/>
            <a:ext cx="33909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Métricas de evaluación</a:t>
            </a:r>
            <a:endParaRPr/>
          </a:p>
        </p:txBody>
      </p:sp>
      <p:sp>
        <p:nvSpPr>
          <p:cNvPr id="241" name="Google Shape;241;ge29ce42a51_0_231"/>
          <p:cNvSpPr txBox="1"/>
          <p:nvPr>
            <p:ph idx="14" type="subTitle"/>
          </p:nvPr>
        </p:nvSpPr>
        <p:spPr>
          <a:xfrm>
            <a:off x="4936348" y="3995075"/>
            <a:ext cx="2454000" cy="23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 sz="1000"/>
              <a:t>Evaluación de modelos de clasificación</a:t>
            </a:r>
            <a:endParaRPr/>
          </a:p>
        </p:txBody>
      </p:sp>
      <p:sp>
        <p:nvSpPr>
          <p:cNvPr id="242" name="Google Shape;242;ge29ce42a51_0_231"/>
          <p:cNvSpPr txBox="1"/>
          <p:nvPr>
            <p:ph idx="7" type="title"/>
          </p:nvPr>
        </p:nvSpPr>
        <p:spPr>
          <a:xfrm>
            <a:off x="4327946" y="2771300"/>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03</a:t>
            </a:r>
            <a:endParaRPr/>
          </a:p>
        </p:txBody>
      </p:sp>
      <p:sp>
        <p:nvSpPr>
          <p:cNvPr id="243" name="Google Shape;243;ge29ce42a51_0_231"/>
          <p:cNvSpPr txBox="1"/>
          <p:nvPr>
            <p:ph idx="8" type="title"/>
          </p:nvPr>
        </p:nvSpPr>
        <p:spPr>
          <a:xfrm>
            <a:off x="4327946" y="3563023"/>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04</a:t>
            </a:r>
            <a:endParaRPr/>
          </a:p>
        </p:txBody>
      </p:sp>
      <p:sp>
        <p:nvSpPr>
          <p:cNvPr id="244" name="Google Shape;244;ge29ce42a51_0_231"/>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CEA6FF"/>
                </a:solidFill>
              </a:rPr>
              <a:t>EN ESTA CLASE</a:t>
            </a:r>
            <a:endParaRPr>
              <a:solidFill>
                <a:srgbClr val="CEA6FF"/>
              </a:solidFill>
            </a:endParaRPr>
          </a:p>
        </p:txBody>
      </p:sp>
      <p:pic>
        <p:nvPicPr>
          <p:cNvPr id="245" name="Google Shape;245;ge29ce42a51_0_231"/>
          <p:cNvPicPr preferRelativeResize="0"/>
          <p:nvPr/>
        </p:nvPicPr>
        <p:blipFill rotWithShape="1">
          <a:blip r:embed="rId3">
            <a:alphaModFix/>
          </a:blip>
          <a:srcRect b="0" l="0" r="0" t="0"/>
          <a:stretch/>
        </p:blipFill>
        <p:spPr>
          <a:xfrm>
            <a:off x="1475752" y="530725"/>
            <a:ext cx="1915473" cy="1791625"/>
          </a:xfrm>
          <a:prstGeom prst="rect">
            <a:avLst/>
          </a:prstGeom>
          <a:noFill/>
          <a:ln>
            <a:noFill/>
          </a:ln>
        </p:spPr>
      </p:pic>
      <p:sp>
        <p:nvSpPr>
          <p:cNvPr id="246" name="Google Shape;246;ge29ce42a51_0_231"/>
          <p:cNvSpPr txBox="1"/>
          <p:nvPr>
            <p:ph idx="4" type="title"/>
          </p:nvPr>
        </p:nvSpPr>
        <p:spPr>
          <a:xfrm>
            <a:off x="4936349" y="4325025"/>
            <a:ext cx="33909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Desbalanceo de clases</a:t>
            </a:r>
            <a:endParaRPr/>
          </a:p>
        </p:txBody>
      </p:sp>
      <p:sp>
        <p:nvSpPr>
          <p:cNvPr id="247" name="Google Shape;247;ge29ce42a51_0_231"/>
          <p:cNvSpPr txBox="1"/>
          <p:nvPr>
            <p:ph idx="14" type="subTitle"/>
          </p:nvPr>
        </p:nvSpPr>
        <p:spPr>
          <a:xfrm>
            <a:off x="4936348" y="4757075"/>
            <a:ext cx="2454000" cy="23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 sz="1000"/>
              <a:t>Problema de desbalanceo, soluciones</a:t>
            </a:r>
            <a:endParaRPr/>
          </a:p>
        </p:txBody>
      </p:sp>
      <p:sp>
        <p:nvSpPr>
          <p:cNvPr id="248" name="Google Shape;248;ge29ce42a51_0_231"/>
          <p:cNvSpPr txBox="1"/>
          <p:nvPr>
            <p:ph idx="8" type="title"/>
          </p:nvPr>
        </p:nvSpPr>
        <p:spPr>
          <a:xfrm>
            <a:off x="4327946" y="4325023"/>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
              <a:t>05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e4949b318b_0_396"/>
          <p:cNvSpPr txBox="1"/>
          <p:nvPr>
            <p:ph type="title"/>
          </p:nvPr>
        </p:nvSpPr>
        <p:spPr>
          <a:xfrm>
            <a:off x="713225" y="530725"/>
            <a:ext cx="6862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Interpretación</a:t>
            </a:r>
            <a:endParaRPr>
              <a:solidFill>
                <a:srgbClr val="CEA6FF"/>
              </a:solidFill>
            </a:endParaRPr>
          </a:p>
        </p:txBody>
      </p:sp>
      <p:sp>
        <p:nvSpPr>
          <p:cNvPr id="419" name="Google Shape;419;ge4949b318b_0_396"/>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e4949b318b_0_396"/>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e4949b318b_0_396"/>
          <p:cNvSpPr txBox="1"/>
          <p:nvPr>
            <p:ph idx="1" type="body"/>
          </p:nvPr>
        </p:nvSpPr>
        <p:spPr>
          <a:xfrm>
            <a:off x="713225" y="1119875"/>
            <a:ext cx="7587000" cy="403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Para comparar qué sucede cuando aumentamos uno de los valores alguna variable en 1, en lugar de mirar la diferencia, miramos la proporción de las dos predicciones:</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Aplicamos la siguiente propiedad:</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rPr lang="es" sz="1600">
                <a:latin typeface="Roboto Mono"/>
                <a:ea typeface="Roboto Mono"/>
                <a:cs typeface="Roboto Mono"/>
                <a:sym typeface="Roboto Mono"/>
              </a:rPr>
              <a:t>Y obtenemos:</a:t>
            </a:r>
            <a:endParaRPr sz="1600">
              <a:latin typeface="Roboto Mono"/>
              <a:ea typeface="Roboto Mono"/>
              <a:cs typeface="Roboto Mono"/>
              <a:sym typeface="Roboto Mono"/>
            </a:endParaRPr>
          </a:p>
        </p:txBody>
      </p:sp>
      <p:pic>
        <p:nvPicPr>
          <p:cNvPr id="422" name="Google Shape;422;ge4949b318b_0_396"/>
          <p:cNvPicPr preferRelativeResize="0"/>
          <p:nvPr/>
        </p:nvPicPr>
        <p:blipFill>
          <a:blip r:embed="rId3">
            <a:alphaModFix/>
          </a:blip>
          <a:stretch>
            <a:fillRect/>
          </a:stretch>
        </p:blipFill>
        <p:spPr>
          <a:xfrm>
            <a:off x="1426950" y="2118374"/>
            <a:ext cx="6159553" cy="736600"/>
          </a:xfrm>
          <a:prstGeom prst="rect">
            <a:avLst/>
          </a:prstGeom>
          <a:noFill/>
          <a:ln>
            <a:noFill/>
          </a:ln>
        </p:spPr>
      </p:pic>
      <p:pic>
        <p:nvPicPr>
          <p:cNvPr id="423" name="Google Shape;423;ge4949b318b_0_396"/>
          <p:cNvPicPr preferRelativeResize="0"/>
          <p:nvPr/>
        </p:nvPicPr>
        <p:blipFill>
          <a:blip r:embed="rId4">
            <a:alphaModFix/>
          </a:blip>
          <a:stretch>
            <a:fillRect/>
          </a:stretch>
        </p:blipFill>
        <p:spPr>
          <a:xfrm>
            <a:off x="3297487" y="3352424"/>
            <a:ext cx="2418475" cy="736600"/>
          </a:xfrm>
          <a:prstGeom prst="rect">
            <a:avLst/>
          </a:prstGeom>
          <a:noFill/>
          <a:ln>
            <a:noFill/>
          </a:ln>
        </p:spPr>
      </p:pic>
      <p:pic>
        <p:nvPicPr>
          <p:cNvPr id="424" name="Google Shape;424;ge4949b318b_0_396"/>
          <p:cNvPicPr preferRelativeResize="0"/>
          <p:nvPr/>
        </p:nvPicPr>
        <p:blipFill>
          <a:blip r:embed="rId5">
            <a:alphaModFix/>
          </a:blip>
          <a:stretch>
            <a:fillRect/>
          </a:stretch>
        </p:blipFill>
        <p:spPr>
          <a:xfrm>
            <a:off x="2362200" y="4284725"/>
            <a:ext cx="4419601" cy="736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e4949b318b_0_411"/>
          <p:cNvSpPr txBox="1"/>
          <p:nvPr>
            <p:ph type="title"/>
          </p:nvPr>
        </p:nvSpPr>
        <p:spPr>
          <a:xfrm>
            <a:off x="713225" y="530725"/>
            <a:ext cx="6862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Interpretación</a:t>
            </a:r>
            <a:endParaRPr>
              <a:solidFill>
                <a:srgbClr val="CEA6FF"/>
              </a:solidFill>
            </a:endParaRPr>
          </a:p>
        </p:txBody>
      </p:sp>
      <p:sp>
        <p:nvSpPr>
          <p:cNvPr id="430" name="Google Shape;430;ge4949b318b_0_411"/>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e4949b318b_0_411"/>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e4949b318b_0_411"/>
          <p:cNvSpPr txBox="1"/>
          <p:nvPr>
            <p:ph idx="1" type="body"/>
          </p:nvPr>
        </p:nvSpPr>
        <p:spPr>
          <a:xfrm>
            <a:off x="713225" y="1119875"/>
            <a:ext cx="7587000" cy="403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Finalmente, obtuvimos el exp() del peso de una variable. Un cambio de una unidad en una variable cambia el cociente de odds (</a:t>
            </a:r>
            <a:r>
              <a:rPr b="1" lang="es" sz="1600">
                <a:latin typeface="Roboto Mono"/>
                <a:ea typeface="Roboto Mono"/>
                <a:cs typeface="Roboto Mono"/>
                <a:sym typeface="Roboto Mono"/>
              </a:rPr>
              <a:t>odds ratio</a:t>
            </a:r>
            <a:r>
              <a:rPr lang="es" sz="1600">
                <a:latin typeface="Roboto Mono"/>
                <a:ea typeface="Roboto Mono"/>
                <a:cs typeface="Roboto Mono"/>
                <a:sym typeface="Roboto Mono"/>
              </a:rPr>
              <a:t>) en un factor exp(β</a:t>
            </a:r>
            <a:r>
              <a:rPr baseline="-25000" lang="es" sz="1600">
                <a:latin typeface="Roboto Mono"/>
                <a:ea typeface="Roboto Mono"/>
                <a:cs typeface="Roboto Mono"/>
                <a:sym typeface="Roboto Mono"/>
              </a:rPr>
              <a:t>j</a:t>
            </a:r>
            <a:r>
              <a:rPr lang="es"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Otra forma de interpretar esto es verlo como que un cambio en x</a:t>
            </a:r>
            <a:r>
              <a:rPr baseline="-25000" lang="es" sz="1600">
                <a:latin typeface="Roboto Mono"/>
                <a:ea typeface="Roboto Mono"/>
                <a:cs typeface="Roboto Mono"/>
                <a:sym typeface="Roboto Mono"/>
              </a:rPr>
              <a:t>j</a:t>
            </a:r>
            <a:r>
              <a:rPr lang="es" sz="1600">
                <a:latin typeface="Roboto Mono"/>
                <a:ea typeface="Roboto Mono"/>
                <a:cs typeface="Roboto Mono"/>
                <a:sym typeface="Roboto Mono"/>
              </a:rPr>
              <a:t> en una unidad aumenta el </a:t>
            </a:r>
            <a:r>
              <a:rPr i="1" lang="es" sz="1600">
                <a:latin typeface="Roboto Mono"/>
                <a:ea typeface="Roboto Mono"/>
                <a:cs typeface="Roboto Mono"/>
                <a:sym typeface="Roboto Mono"/>
              </a:rPr>
              <a:t>log odds ratio</a:t>
            </a:r>
            <a:r>
              <a:rPr lang="es" sz="1600">
                <a:latin typeface="Roboto Mono"/>
                <a:ea typeface="Roboto Mono"/>
                <a:cs typeface="Roboto Mono"/>
                <a:sym typeface="Roboto Mono"/>
              </a:rPr>
              <a:t> por el valor del peso correspondiente.</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Para interpretar el odds ratio tenemos que tener en mente que si vale 2 quiere decir que la probabilidad de y=1 es dos veces mayor que la probabilidad de y=0.</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rPr lang="es" sz="1600">
                <a:latin typeface="Roboto Mono"/>
                <a:ea typeface="Roboto Mono"/>
                <a:cs typeface="Roboto Mono"/>
                <a:sym typeface="Roboto Mono"/>
              </a:rPr>
              <a:t>Sin embargo, no se suele trabajar usando el odds ratio ya que para utilizarlo sería necesario establecer un valor para cada feature, lo cual solo hace sentido si se quiere trabajar con una porción específica del dataset</a:t>
            </a:r>
            <a:endParaRPr sz="1600">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e4949b318b_0_423"/>
          <p:cNvSpPr txBox="1"/>
          <p:nvPr>
            <p:ph type="title"/>
          </p:nvPr>
        </p:nvSpPr>
        <p:spPr>
          <a:xfrm>
            <a:off x="713225" y="530725"/>
            <a:ext cx="6862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Interpretación</a:t>
            </a:r>
            <a:endParaRPr>
              <a:solidFill>
                <a:srgbClr val="CEA6FF"/>
              </a:solidFill>
            </a:endParaRPr>
          </a:p>
        </p:txBody>
      </p:sp>
      <p:sp>
        <p:nvSpPr>
          <p:cNvPr id="438" name="Google Shape;438;ge4949b318b_0_423"/>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e4949b318b_0_423"/>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e4949b318b_0_423"/>
          <p:cNvSpPr txBox="1"/>
          <p:nvPr>
            <p:ph idx="1" type="body"/>
          </p:nvPr>
        </p:nvSpPr>
        <p:spPr>
          <a:xfrm>
            <a:off x="713225" y="1119875"/>
            <a:ext cx="7587000" cy="403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La interpretación del modelo para los diferentes tipos de variables:</a:t>
            </a:r>
            <a:endParaRPr sz="1600">
              <a:latin typeface="Roboto Mono"/>
              <a:ea typeface="Roboto Mono"/>
              <a:cs typeface="Roboto Mono"/>
              <a:sym typeface="Roboto Mono"/>
            </a:endParaRPr>
          </a:p>
          <a:p>
            <a:pPr indent="-330200" lvl="0" marL="457200" rtl="0" algn="l">
              <a:lnSpc>
                <a:spcPct val="100000"/>
              </a:lnSpc>
              <a:spcBef>
                <a:spcPts val="1600"/>
              </a:spcBef>
              <a:spcAft>
                <a:spcPts val="0"/>
              </a:spcAft>
              <a:buSzPts val="1600"/>
              <a:buFont typeface="Roboto Mono"/>
              <a:buChar char="●"/>
            </a:pPr>
            <a:r>
              <a:rPr b="1" lang="es" sz="1600">
                <a:solidFill>
                  <a:srgbClr val="F59410"/>
                </a:solidFill>
                <a:latin typeface="Roboto Mono"/>
                <a:ea typeface="Roboto Mono"/>
                <a:cs typeface="Roboto Mono"/>
                <a:sym typeface="Roboto Mono"/>
              </a:rPr>
              <a:t>Numéricas</a:t>
            </a:r>
            <a:r>
              <a:rPr lang="es" sz="1600">
                <a:latin typeface="Roboto Mono"/>
                <a:ea typeface="Roboto Mono"/>
                <a:cs typeface="Roboto Mono"/>
                <a:sym typeface="Roboto Mono"/>
              </a:rPr>
              <a:t>: si aumenta el valor de la variable xj en una unidad, las probabilidades estimadas cambian por un factor de exp (β</a:t>
            </a:r>
            <a:r>
              <a:rPr baseline="-25000" lang="es" sz="1600">
                <a:latin typeface="Roboto Mono"/>
                <a:ea typeface="Roboto Mono"/>
                <a:cs typeface="Roboto Mono"/>
                <a:sym typeface="Roboto Mono"/>
              </a:rPr>
              <a:t>j</a:t>
            </a:r>
            <a:r>
              <a:rPr lang="es" sz="1600">
                <a:latin typeface="Roboto Mono"/>
                <a:ea typeface="Roboto Mono"/>
                <a:cs typeface="Roboto Mono"/>
                <a:sym typeface="Roboto Mono"/>
              </a:rPr>
              <a:t>)</a:t>
            </a:r>
            <a:endParaRPr sz="1600">
              <a:latin typeface="Roboto Mono"/>
              <a:ea typeface="Roboto Mono"/>
              <a:cs typeface="Roboto Mono"/>
              <a:sym typeface="Roboto Mono"/>
            </a:endParaRPr>
          </a:p>
          <a:p>
            <a:pPr indent="-330200" lvl="0" marL="457200" rtl="0" algn="l">
              <a:lnSpc>
                <a:spcPct val="100000"/>
              </a:lnSpc>
              <a:spcBef>
                <a:spcPts val="0"/>
              </a:spcBef>
              <a:spcAft>
                <a:spcPts val="0"/>
              </a:spcAft>
              <a:buSzPts val="1600"/>
              <a:buFont typeface="Roboto Mono"/>
              <a:buChar char="●"/>
            </a:pPr>
            <a:r>
              <a:rPr b="1" lang="es" sz="1600">
                <a:solidFill>
                  <a:srgbClr val="F59410"/>
                </a:solidFill>
                <a:latin typeface="Roboto Mono"/>
                <a:ea typeface="Roboto Mono"/>
                <a:cs typeface="Roboto Mono"/>
                <a:sym typeface="Roboto Mono"/>
              </a:rPr>
              <a:t>Categórica (binaria)</a:t>
            </a:r>
            <a:r>
              <a:rPr lang="es" sz="1600">
                <a:latin typeface="Roboto Mono"/>
                <a:ea typeface="Roboto Mono"/>
                <a:cs typeface="Roboto Mono"/>
                <a:sym typeface="Roboto Mono"/>
              </a:rPr>
              <a:t>: uno de los valores que puede tomar la variable será “la categoría de referencia” (por lo general el valor 0); cambiar la variable xj de la categoría de referencia (0) a la otra categoría (1) cambia las probabilidades estimadas p</a:t>
            </a:r>
            <a:r>
              <a:rPr lang="es" sz="1600">
                <a:latin typeface="Roboto Mono"/>
                <a:ea typeface="Roboto Mono"/>
                <a:cs typeface="Roboto Mono"/>
                <a:sym typeface="Roboto Mono"/>
              </a:rPr>
              <a:t>or un factor de</a:t>
            </a:r>
            <a:r>
              <a:rPr lang="es" sz="1600">
                <a:latin typeface="Roboto Mono"/>
                <a:ea typeface="Roboto Mono"/>
                <a:cs typeface="Roboto Mono"/>
                <a:sym typeface="Roboto Mono"/>
              </a:rPr>
              <a:t> exp (βj)</a:t>
            </a:r>
            <a:endParaRPr sz="1600">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e4949b318b_0_433"/>
          <p:cNvSpPr txBox="1"/>
          <p:nvPr>
            <p:ph type="title"/>
          </p:nvPr>
        </p:nvSpPr>
        <p:spPr>
          <a:xfrm>
            <a:off x="713225" y="530725"/>
            <a:ext cx="6862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Interpretación</a:t>
            </a:r>
            <a:endParaRPr>
              <a:solidFill>
                <a:srgbClr val="CEA6FF"/>
              </a:solidFill>
            </a:endParaRPr>
          </a:p>
        </p:txBody>
      </p:sp>
      <p:sp>
        <p:nvSpPr>
          <p:cNvPr id="446" name="Google Shape;446;ge4949b318b_0_433"/>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e4949b318b_0_433"/>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e4949b318b_0_433"/>
          <p:cNvSpPr txBox="1"/>
          <p:nvPr>
            <p:ph idx="1" type="body"/>
          </p:nvPr>
        </p:nvSpPr>
        <p:spPr>
          <a:xfrm>
            <a:off x="713225" y="1119875"/>
            <a:ext cx="7587000" cy="403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La interpretación del modelo para los diferentes tipos de variables:</a:t>
            </a:r>
            <a:endParaRPr sz="1600">
              <a:latin typeface="Roboto Mono"/>
              <a:ea typeface="Roboto Mono"/>
              <a:cs typeface="Roboto Mono"/>
              <a:sym typeface="Roboto Mono"/>
            </a:endParaRPr>
          </a:p>
          <a:p>
            <a:pPr indent="-330200" lvl="0" marL="457200" rtl="0" algn="l">
              <a:lnSpc>
                <a:spcPct val="100000"/>
              </a:lnSpc>
              <a:spcBef>
                <a:spcPts val="1600"/>
              </a:spcBef>
              <a:spcAft>
                <a:spcPts val="0"/>
              </a:spcAft>
              <a:buSzPts val="1600"/>
              <a:buFont typeface="Roboto Mono"/>
              <a:buChar char="●"/>
            </a:pPr>
            <a:r>
              <a:rPr b="1" lang="es" sz="1600">
                <a:solidFill>
                  <a:srgbClr val="F59410"/>
                </a:solidFill>
                <a:latin typeface="Roboto Mono"/>
                <a:ea typeface="Roboto Mono"/>
                <a:cs typeface="Roboto Mono"/>
                <a:sym typeface="Roboto Mono"/>
              </a:rPr>
              <a:t>Categórica (multiclase)</a:t>
            </a:r>
            <a:r>
              <a:rPr lang="es" sz="1600">
                <a:latin typeface="Roboto Mono"/>
                <a:ea typeface="Roboto Mono"/>
                <a:cs typeface="Roboto Mono"/>
                <a:sym typeface="Roboto Mono"/>
              </a:rPr>
              <a:t>: antes de utilizar estas variables, las mismas tienen que re-encodearse como variables binarias mediante una transformación llamada one-hot-encoding. Luego, la interpretación será la misma que para las variables binarias.</a:t>
            </a:r>
            <a:endParaRPr sz="1600">
              <a:latin typeface="Roboto Mono"/>
              <a:ea typeface="Roboto Mono"/>
              <a:cs typeface="Roboto Mono"/>
              <a:sym typeface="Roboto Mono"/>
            </a:endParaRPr>
          </a:p>
          <a:p>
            <a:pPr indent="-330200" lvl="0" marL="457200" rtl="0" algn="l">
              <a:lnSpc>
                <a:spcPct val="100000"/>
              </a:lnSpc>
              <a:spcBef>
                <a:spcPts val="0"/>
              </a:spcBef>
              <a:spcAft>
                <a:spcPts val="0"/>
              </a:spcAft>
              <a:buSzPts val="1600"/>
              <a:buFont typeface="Roboto Mono"/>
              <a:buChar char="●"/>
            </a:pPr>
            <a:r>
              <a:rPr b="1" lang="es" sz="1600">
                <a:solidFill>
                  <a:srgbClr val="F59410"/>
                </a:solidFill>
                <a:latin typeface="Roboto Mono"/>
                <a:ea typeface="Roboto Mono"/>
                <a:cs typeface="Roboto Mono"/>
                <a:sym typeface="Roboto Mono"/>
              </a:rPr>
              <a:t>Intercepto (β</a:t>
            </a:r>
            <a:r>
              <a:rPr b="1" baseline="-25000" lang="es" sz="1600">
                <a:solidFill>
                  <a:srgbClr val="F59410"/>
                </a:solidFill>
                <a:latin typeface="Roboto Mono"/>
                <a:ea typeface="Roboto Mono"/>
                <a:cs typeface="Roboto Mono"/>
                <a:sym typeface="Roboto Mono"/>
              </a:rPr>
              <a:t>0</a:t>
            </a:r>
            <a:r>
              <a:rPr b="1" lang="es" sz="1600">
                <a:solidFill>
                  <a:srgbClr val="F59410"/>
                </a:solidFill>
                <a:latin typeface="Roboto Mono"/>
                <a:ea typeface="Roboto Mono"/>
                <a:cs typeface="Roboto Mono"/>
                <a:sym typeface="Roboto Mono"/>
              </a:rPr>
              <a:t>)</a:t>
            </a:r>
            <a:r>
              <a:rPr lang="es" sz="1600">
                <a:latin typeface="Roboto Mono"/>
                <a:ea typeface="Roboto Mono"/>
                <a:cs typeface="Roboto Mono"/>
                <a:sym typeface="Roboto Mono"/>
              </a:rPr>
              <a:t>: cuando todas las variables numéricas valen cero y todas las variables categóricas están en su categoría de referencia, las probabilidades estimadas son exp(β</a:t>
            </a:r>
            <a:r>
              <a:rPr baseline="-25000" lang="es" sz="1600">
                <a:latin typeface="Roboto Mono"/>
                <a:ea typeface="Roboto Mono"/>
                <a:cs typeface="Roboto Mono"/>
                <a:sym typeface="Roboto Mono"/>
              </a:rPr>
              <a:t>0</a:t>
            </a:r>
            <a:r>
              <a:rPr lang="es" sz="1600">
                <a:latin typeface="Roboto Mono"/>
                <a:ea typeface="Roboto Mono"/>
                <a:cs typeface="Roboto Mono"/>
                <a:sym typeface="Roboto Mono"/>
              </a:rPr>
              <a:t>)</a:t>
            </a:r>
            <a:endParaRPr sz="1600">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ge29ce42a51_0_868"/>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454" name="Google Shape;454;ge29ce42a51_0_868"/>
          <p:cNvSpPr txBox="1"/>
          <p:nvPr/>
        </p:nvSpPr>
        <p:spPr>
          <a:xfrm>
            <a:off x="4572000" y="2743600"/>
            <a:ext cx="3864900" cy="62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600">
                <a:solidFill>
                  <a:srgbClr val="FFFFFF"/>
                </a:solidFill>
                <a:latin typeface="Montserrat"/>
                <a:ea typeface="Montserrat"/>
                <a:cs typeface="Montserrat"/>
                <a:sym typeface="Montserrat"/>
              </a:rPr>
              <a:t>Métricas de evaluación</a:t>
            </a:r>
            <a:endParaRPr sz="2600">
              <a:solidFill>
                <a:srgbClr val="FFFFFF"/>
              </a:solidFill>
              <a:latin typeface="Montserrat"/>
              <a:ea typeface="Montserrat"/>
              <a:cs typeface="Montserrat"/>
              <a:sym typeface="Montserrat"/>
            </a:endParaRPr>
          </a:p>
        </p:txBody>
      </p:sp>
      <p:sp>
        <p:nvSpPr>
          <p:cNvPr id="455" name="Google Shape;455;ge29ce42a51_0_868"/>
          <p:cNvSpPr txBox="1"/>
          <p:nvPr/>
        </p:nvSpPr>
        <p:spPr>
          <a:xfrm>
            <a:off x="5379775" y="1510800"/>
            <a:ext cx="3057300" cy="11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7000">
                <a:solidFill>
                  <a:srgbClr val="FFFFFF"/>
                </a:solidFill>
                <a:latin typeface="Montserrat"/>
                <a:ea typeface="Montserrat"/>
                <a:cs typeface="Montserrat"/>
                <a:sym typeface="Montserrat"/>
              </a:rPr>
              <a:t>04</a:t>
            </a:r>
            <a:endParaRPr sz="7000">
              <a:solidFill>
                <a:srgbClr val="FFFFFF"/>
              </a:solidFill>
              <a:latin typeface="Montserrat"/>
              <a:ea typeface="Montserrat"/>
              <a:cs typeface="Montserrat"/>
              <a:sym typeface="Montserrat"/>
            </a:endParaRPr>
          </a:p>
        </p:txBody>
      </p:sp>
      <p:sp>
        <p:nvSpPr>
          <p:cNvPr id="456" name="Google Shape;456;ge29ce42a51_0_868"/>
          <p:cNvSpPr txBox="1"/>
          <p:nvPr/>
        </p:nvSpPr>
        <p:spPr>
          <a:xfrm>
            <a:off x="5190175" y="3528270"/>
            <a:ext cx="3246900" cy="6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latin typeface="Roboto Mono"/>
                <a:ea typeface="Roboto Mono"/>
                <a:cs typeface="Roboto Mono"/>
                <a:sym typeface="Roboto Mono"/>
              </a:rPr>
              <a:t>Evaluación de modelos de clasificación</a:t>
            </a:r>
            <a:endParaRPr sz="1000">
              <a:solidFill>
                <a:srgbClr val="FFFFFF"/>
              </a:solidFill>
              <a:latin typeface="Roboto Mono"/>
              <a:ea typeface="Roboto Mono"/>
              <a:cs typeface="Roboto Mono"/>
              <a:sym typeface="Roboto Mono"/>
            </a:endParaRPr>
          </a:p>
        </p:txBody>
      </p:sp>
      <p:sp>
        <p:nvSpPr>
          <p:cNvPr id="457" name="Google Shape;457;ge29ce42a51_0_868"/>
          <p:cNvSpPr/>
          <p:nvPr/>
        </p:nvSpPr>
        <p:spPr>
          <a:xfrm>
            <a:off x="0" y="0"/>
            <a:ext cx="4572000" cy="5143500"/>
          </a:xfrm>
          <a:prstGeom prst="frame">
            <a:avLst>
              <a:gd fmla="val 3424"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e4949b318b_0_5"/>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rPr>
              <a:t>Aprendizaje supervisado vs. no supervisado</a:t>
            </a:r>
            <a:endParaRPr>
              <a:solidFill>
                <a:srgbClr val="CEA6FF"/>
              </a:solidFill>
            </a:endParaRPr>
          </a:p>
        </p:txBody>
      </p:sp>
      <p:pic>
        <p:nvPicPr>
          <p:cNvPr id="463" name="Google Shape;463;ge4949b318b_0_5"/>
          <p:cNvPicPr preferRelativeResize="0"/>
          <p:nvPr/>
        </p:nvPicPr>
        <p:blipFill rotWithShape="1">
          <a:blip r:embed="rId3">
            <a:alphaModFix/>
          </a:blip>
          <a:srcRect b="0" l="0" r="0" t="0"/>
          <a:stretch/>
        </p:blipFill>
        <p:spPr>
          <a:xfrm>
            <a:off x="1518213" y="2216675"/>
            <a:ext cx="2344179" cy="2245875"/>
          </a:xfrm>
          <a:prstGeom prst="rect">
            <a:avLst/>
          </a:prstGeom>
          <a:noFill/>
          <a:ln>
            <a:noFill/>
          </a:ln>
        </p:spPr>
      </p:pic>
      <p:pic>
        <p:nvPicPr>
          <p:cNvPr id="464" name="Google Shape;464;ge4949b318b_0_5"/>
          <p:cNvPicPr preferRelativeResize="0"/>
          <p:nvPr/>
        </p:nvPicPr>
        <p:blipFill rotWithShape="1">
          <a:blip r:embed="rId4">
            <a:alphaModFix/>
          </a:blip>
          <a:srcRect b="0" l="0" r="0" t="0"/>
          <a:stretch/>
        </p:blipFill>
        <p:spPr>
          <a:xfrm>
            <a:off x="5119663" y="2406175"/>
            <a:ext cx="2506125" cy="1605225"/>
          </a:xfrm>
          <a:prstGeom prst="rect">
            <a:avLst/>
          </a:prstGeom>
          <a:noFill/>
          <a:ln>
            <a:noFill/>
          </a:ln>
        </p:spPr>
      </p:pic>
      <p:sp>
        <p:nvSpPr>
          <p:cNvPr id="465" name="Google Shape;465;ge4949b318b_0_5"/>
          <p:cNvSpPr txBox="1"/>
          <p:nvPr/>
        </p:nvSpPr>
        <p:spPr>
          <a:xfrm>
            <a:off x="1593951" y="1774525"/>
            <a:ext cx="2192700" cy="40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Roboto Mono"/>
                <a:ea typeface="Roboto Mono"/>
                <a:cs typeface="Roboto Mono"/>
                <a:sym typeface="Roboto Mono"/>
              </a:rPr>
              <a:t>Supervisado</a:t>
            </a:r>
            <a:endParaRPr i="0" sz="1400" u="none" cap="none" strike="noStrike">
              <a:solidFill>
                <a:srgbClr val="000000"/>
              </a:solidFill>
              <a:latin typeface="Roboto Mono"/>
              <a:ea typeface="Roboto Mono"/>
              <a:cs typeface="Roboto Mono"/>
              <a:sym typeface="Roboto Mono"/>
            </a:endParaRPr>
          </a:p>
        </p:txBody>
      </p:sp>
      <p:sp>
        <p:nvSpPr>
          <p:cNvPr id="466" name="Google Shape;466;ge4949b318b_0_5"/>
          <p:cNvSpPr txBox="1"/>
          <p:nvPr/>
        </p:nvSpPr>
        <p:spPr>
          <a:xfrm>
            <a:off x="5276363" y="1846875"/>
            <a:ext cx="2192700" cy="40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Roboto Mono"/>
                <a:ea typeface="Roboto Mono"/>
                <a:cs typeface="Roboto Mono"/>
                <a:sym typeface="Roboto Mono"/>
              </a:rPr>
              <a:t>No Supervisado</a:t>
            </a:r>
            <a:endParaRPr i="0" sz="1400" u="none" cap="none" strike="noStrike">
              <a:solidFill>
                <a:srgbClr val="000000"/>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e4949b318b_0_13"/>
          <p:cNvSpPr txBox="1"/>
          <p:nvPr>
            <p:ph type="title"/>
          </p:nvPr>
        </p:nvSpPr>
        <p:spPr>
          <a:xfrm>
            <a:off x="713225" y="530725"/>
            <a:ext cx="7611600" cy="87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Aprendizaje supervisado vs. no supervisado</a:t>
            </a:r>
            <a:endParaRPr>
              <a:solidFill>
                <a:srgbClr val="CEA6FF"/>
              </a:solidFill>
              <a:latin typeface="Roboto Mono"/>
              <a:ea typeface="Roboto Mono"/>
              <a:cs typeface="Roboto Mono"/>
              <a:sym typeface="Roboto Mono"/>
            </a:endParaRPr>
          </a:p>
        </p:txBody>
      </p:sp>
      <p:sp>
        <p:nvSpPr>
          <p:cNvPr id="472" name="Google Shape;472;ge4949b318b_0_13"/>
          <p:cNvSpPr txBox="1"/>
          <p:nvPr>
            <p:ph idx="1" type="body"/>
          </p:nvPr>
        </p:nvSpPr>
        <p:spPr>
          <a:xfrm>
            <a:off x="819150" y="1405825"/>
            <a:ext cx="7505700" cy="355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s" sz="1300">
                <a:latin typeface="Roboto Mono"/>
                <a:ea typeface="Roboto Mono"/>
                <a:cs typeface="Roboto Mono"/>
                <a:sym typeface="Roboto Mono"/>
              </a:rPr>
              <a:t>Supervisado</a:t>
            </a:r>
            <a:endParaRPr b="1" sz="1300">
              <a:latin typeface="Roboto Mono"/>
              <a:ea typeface="Roboto Mono"/>
              <a:cs typeface="Roboto Mono"/>
              <a:sym typeface="Roboto Mono"/>
            </a:endParaRPr>
          </a:p>
          <a:p>
            <a:pPr indent="-317500" lvl="0" marL="457200" rtl="0" algn="l">
              <a:lnSpc>
                <a:spcPct val="115000"/>
              </a:lnSpc>
              <a:spcBef>
                <a:spcPts val="1600"/>
              </a:spcBef>
              <a:spcAft>
                <a:spcPts val="0"/>
              </a:spcAft>
              <a:buSzPts val="1400"/>
              <a:buFont typeface="Roboto Mono"/>
              <a:buChar char="●"/>
            </a:pPr>
            <a:r>
              <a:rPr lang="es" sz="1300">
                <a:latin typeface="Roboto Mono"/>
                <a:ea typeface="Roboto Mono"/>
                <a:cs typeface="Roboto Mono"/>
                <a:sym typeface="Roboto Mono"/>
              </a:rPr>
              <a:t>Relacionado con las tareas de predicción: clasificación y regresión.</a:t>
            </a:r>
            <a:endParaRPr sz="13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lang="es" sz="1300">
                <a:latin typeface="Roboto Mono"/>
                <a:ea typeface="Roboto Mono"/>
                <a:cs typeface="Roboto Mono"/>
                <a:sym typeface="Roboto Mono"/>
              </a:rPr>
              <a:t>Intentan descubrir las relaciones ocultas entre atributos de entrada (variables o features) y un target (o clase). Esta “relación” es lo que llamamos modelo.</a:t>
            </a:r>
            <a:endParaRPr sz="13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lang="es" sz="1300">
                <a:latin typeface="Roboto Mono"/>
                <a:ea typeface="Roboto Mono"/>
                <a:cs typeface="Roboto Mono"/>
                <a:sym typeface="Roboto Mono"/>
              </a:rPr>
              <a:t>El objetivo final de los modelos es predecir el atributo target cuando se conocen los atributos de entrada.</a:t>
            </a:r>
            <a:endParaRPr sz="1300">
              <a:latin typeface="Roboto Mono"/>
              <a:ea typeface="Roboto Mono"/>
              <a:cs typeface="Roboto Mono"/>
              <a:sym typeface="Roboto Mono"/>
            </a:endParaRPr>
          </a:p>
          <a:p>
            <a:pPr indent="0" lvl="0" marL="0" rtl="0" algn="l">
              <a:lnSpc>
                <a:spcPct val="115000"/>
              </a:lnSpc>
              <a:spcBef>
                <a:spcPts val="1600"/>
              </a:spcBef>
              <a:spcAft>
                <a:spcPts val="0"/>
              </a:spcAft>
              <a:buSzPts val="1300"/>
              <a:buNone/>
            </a:pPr>
            <a:r>
              <a:rPr b="1" lang="es" sz="1300">
                <a:latin typeface="Roboto Mono"/>
                <a:ea typeface="Roboto Mono"/>
                <a:cs typeface="Roboto Mono"/>
                <a:sym typeface="Roboto Mono"/>
              </a:rPr>
              <a:t>No Supervisado</a:t>
            </a:r>
            <a:endParaRPr b="1" sz="1300">
              <a:latin typeface="Roboto Mono"/>
              <a:ea typeface="Roboto Mono"/>
              <a:cs typeface="Roboto Mono"/>
              <a:sym typeface="Roboto Mono"/>
            </a:endParaRPr>
          </a:p>
          <a:p>
            <a:pPr indent="-317500" lvl="0" marL="457200" rtl="0" algn="l">
              <a:lnSpc>
                <a:spcPct val="115000"/>
              </a:lnSpc>
              <a:spcBef>
                <a:spcPts val="1600"/>
              </a:spcBef>
              <a:spcAft>
                <a:spcPts val="0"/>
              </a:spcAft>
              <a:buSzPts val="1400"/>
              <a:buFont typeface="Roboto Mono"/>
              <a:buChar char="●"/>
            </a:pPr>
            <a:r>
              <a:rPr lang="es" sz="1300">
                <a:latin typeface="Roboto Mono"/>
                <a:ea typeface="Roboto Mono"/>
                <a:cs typeface="Roboto Mono"/>
                <a:sym typeface="Roboto Mono"/>
              </a:rPr>
              <a:t>No hay una variable objetivo. Solo hay datos de entrada disponibles X</a:t>
            </a:r>
            <a:endParaRPr sz="13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lang="es" sz="1300">
                <a:latin typeface="Roboto Mono"/>
                <a:ea typeface="Roboto Mono"/>
                <a:cs typeface="Roboto Mono"/>
                <a:sym typeface="Roboto Mono"/>
              </a:rPr>
              <a:t>El objetivo es encontrar regularidades, irregularidades, relaciones, similitudes y asociaciones en X. Por ejemplo: clustering, reglas de asociación y detección de anomalías</a:t>
            </a:r>
            <a:endParaRPr sz="1300">
              <a:solidFill>
                <a:srgbClr val="000000"/>
              </a:solidFill>
              <a:latin typeface="Roboto Mono"/>
              <a:ea typeface="Roboto Mono"/>
              <a:cs typeface="Roboto Mono"/>
              <a:sym typeface="Roboto Mono"/>
            </a:endParaRPr>
          </a:p>
          <a:p>
            <a:pPr indent="0" lvl="0" marL="0" rtl="0" algn="l">
              <a:lnSpc>
                <a:spcPct val="115000"/>
              </a:lnSpc>
              <a:spcBef>
                <a:spcPts val="1600"/>
              </a:spcBef>
              <a:spcAft>
                <a:spcPts val="0"/>
              </a:spcAft>
              <a:buSzPts val="1300"/>
              <a:buNone/>
            </a:pPr>
            <a:r>
              <a:t/>
            </a:r>
            <a:endParaRPr sz="1300">
              <a:latin typeface="Roboto Mono"/>
              <a:ea typeface="Roboto Mono"/>
              <a:cs typeface="Roboto Mono"/>
              <a:sym typeface="Roboto Mono"/>
            </a:endParaRPr>
          </a:p>
          <a:p>
            <a:pPr indent="0" lvl="0" marL="0" rtl="0" algn="l">
              <a:lnSpc>
                <a:spcPct val="115000"/>
              </a:lnSpc>
              <a:spcBef>
                <a:spcPts val="1600"/>
              </a:spcBef>
              <a:spcAft>
                <a:spcPts val="1600"/>
              </a:spcAft>
              <a:buSzPts val="1300"/>
              <a:buNone/>
            </a:pPr>
            <a:r>
              <a:t/>
            </a:r>
            <a:endParaRPr sz="1300">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e4949b318b_0_18"/>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Supervisado</a:t>
            </a:r>
            <a:endParaRPr>
              <a:solidFill>
                <a:srgbClr val="CEA6FF"/>
              </a:solidFill>
              <a:latin typeface="Roboto Mono"/>
              <a:ea typeface="Roboto Mono"/>
              <a:cs typeface="Roboto Mono"/>
              <a:sym typeface="Roboto Mono"/>
            </a:endParaRPr>
          </a:p>
        </p:txBody>
      </p:sp>
      <p:sp>
        <p:nvSpPr>
          <p:cNvPr id="478" name="Google Shape;478;ge4949b318b_0_18"/>
          <p:cNvSpPr txBox="1"/>
          <p:nvPr>
            <p:ph idx="1" type="body"/>
          </p:nvPr>
        </p:nvSpPr>
        <p:spPr>
          <a:xfrm>
            <a:off x="243800" y="1340675"/>
            <a:ext cx="4076700" cy="3754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Roboto Mono"/>
              <a:buChar char="●"/>
            </a:pPr>
            <a:r>
              <a:rPr b="1" lang="es">
                <a:latin typeface="Roboto Mono"/>
                <a:ea typeface="Roboto Mono"/>
                <a:cs typeface="Roboto Mono"/>
                <a:sym typeface="Roboto Mono"/>
              </a:rPr>
              <a:t>Training Set:</a:t>
            </a:r>
            <a:r>
              <a:rPr lang="es">
                <a:latin typeface="Roboto Mono"/>
                <a:ea typeface="Roboto Mono"/>
                <a:cs typeface="Roboto Mono"/>
                <a:sym typeface="Roboto Mono"/>
              </a:rPr>
              <a:t> conjunto de pares (X, Y) que son los ejemplos de entrenamiento.</a:t>
            </a:r>
            <a:endParaRPr>
              <a:latin typeface="Roboto Mono"/>
              <a:ea typeface="Roboto Mono"/>
              <a:cs typeface="Roboto Mono"/>
              <a:sym typeface="Roboto Mono"/>
            </a:endParaRPr>
          </a:p>
          <a:p>
            <a:pPr indent="-298450" lvl="1" marL="914400" rtl="0" algn="l">
              <a:lnSpc>
                <a:spcPct val="115000"/>
              </a:lnSpc>
              <a:spcBef>
                <a:spcPts val="0"/>
              </a:spcBef>
              <a:spcAft>
                <a:spcPts val="0"/>
              </a:spcAft>
              <a:buSzPts val="1100"/>
              <a:buFont typeface="Roboto Mono"/>
              <a:buChar char="●"/>
            </a:pPr>
            <a:r>
              <a:rPr lang="es">
                <a:latin typeface="Roboto Mono"/>
                <a:ea typeface="Roboto Mono"/>
                <a:cs typeface="Roboto Mono"/>
                <a:sym typeface="Roboto Mono"/>
              </a:rPr>
              <a:t>X es el vector de features (nominal/categórico o numérico)</a:t>
            </a:r>
            <a:endParaRPr>
              <a:latin typeface="Roboto Mono"/>
              <a:ea typeface="Roboto Mono"/>
              <a:cs typeface="Roboto Mono"/>
              <a:sym typeface="Roboto Mono"/>
            </a:endParaRPr>
          </a:p>
          <a:p>
            <a:pPr indent="-298450" lvl="1" marL="914400" rtl="0" algn="l">
              <a:lnSpc>
                <a:spcPct val="115000"/>
              </a:lnSpc>
              <a:spcBef>
                <a:spcPts val="0"/>
              </a:spcBef>
              <a:spcAft>
                <a:spcPts val="0"/>
              </a:spcAft>
              <a:buSzPts val="1100"/>
              <a:buFont typeface="Roboto Mono"/>
              <a:buChar char="●"/>
            </a:pPr>
            <a:r>
              <a:rPr lang="es">
                <a:latin typeface="Roboto Mono"/>
                <a:ea typeface="Roboto Mono"/>
                <a:cs typeface="Roboto Mono"/>
                <a:sym typeface="Roboto Mono"/>
              </a:rPr>
              <a:t>Y es el valor a predecir. Que será la respuesta a una fila de X.</a:t>
            </a:r>
            <a:endParaRPr>
              <a:latin typeface="Roboto Mono"/>
              <a:ea typeface="Roboto Mono"/>
              <a:cs typeface="Roboto Mono"/>
              <a:sym typeface="Roboto Mono"/>
            </a:endParaRPr>
          </a:p>
          <a:p>
            <a:pPr indent="-311150" lvl="0" marL="457200" rtl="0" algn="l">
              <a:lnSpc>
                <a:spcPct val="115000"/>
              </a:lnSpc>
              <a:spcBef>
                <a:spcPts val="0"/>
              </a:spcBef>
              <a:spcAft>
                <a:spcPts val="0"/>
              </a:spcAft>
              <a:buSzPts val="1300"/>
              <a:buFont typeface="Roboto Mono"/>
              <a:buChar char="●"/>
            </a:pPr>
            <a:r>
              <a:rPr lang="es">
                <a:latin typeface="Roboto Mono"/>
                <a:ea typeface="Roboto Mono"/>
                <a:cs typeface="Roboto Mono"/>
                <a:sym typeface="Roboto Mono"/>
              </a:rPr>
              <a:t>Generación del modelo intenta descubrir una y = f(X) </a:t>
            </a:r>
            <a:endParaRPr>
              <a:latin typeface="Roboto Mono"/>
              <a:ea typeface="Roboto Mono"/>
              <a:cs typeface="Roboto Mono"/>
              <a:sym typeface="Roboto Mono"/>
            </a:endParaRPr>
          </a:p>
          <a:p>
            <a:pPr indent="-311150" lvl="0" marL="457200" rtl="0" algn="l">
              <a:lnSpc>
                <a:spcPct val="115000"/>
              </a:lnSpc>
              <a:spcBef>
                <a:spcPts val="0"/>
              </a:spcBef>
              <a:spcAft>
                <a:spcPts val="0"/>
              </a:spcAft>
              <a:buSzPts val="1300"/>
              <a:buFont typeface="Roboto Mono"/>
              <a:buChar char="●"/>
            </a:pPr>
            <a:r>
              <a:rPr lang="es">
                <a:latin typeface="Roboto Mono"/>
                <a:ea typeface="Roboto Mono"/>
                <a:cs typeface="Roboto Mono"/>
                <a:sym typeface="Roboto Mono"/>
              </a:rPr>
              <a:t>El tipo de dato de y determina la tarea:</a:t>
            </a:r>
            <a:endParaRPr>
              <a:latin typeface="Roboto Mono"/>
              <a:ea typeface="Roboto Mono"/>
              <a:cs typeface="Roboto Mono"/>
              <a:sym typeface="Roboto Mono"/>
            </a:endParaRPr>
          </a:p>
          <a:p>
            <a:pPr indent="-298450" lvl="1" marL="914400" rtl="0" algn="l">
              <a:lnSpc>
                <a:spcPct val="115000"/>
              </a:lnSpc>
              <a:spcBef>
                <a:spcPts val="0"/>
              </a:spcBef>
              <a:spcAft>
                <a:spcPts val="0"/>
              </a:spcAft>
              <a:buSzPts val="1100"/>
              <a:buFont typeface="Roboto Mono"/>
              <a:buChar char="●"/>
            </a:pPr>
            <a:r>
              <a:rPr lang="es">
                <a:latin typeface="Roboto Mono"/>
                <a:ea typeface="Roboto Mono"/>
                <a:cs typeface="Roboto Mono"/>
                <a:sym typeface="Roboto Mono"/>
              </a:rPr>
              <a:t>Número real: problema de regresión. </a:t>
            </a:r>
            <a:endParaRPr>
              <a:latin typeface="Roboto Mono"/>
              <a:ea typeface="Roboto Mono"/>
              <a:cs typeface="Roboto Mono"/>
              <a:sym typeface="Roboto Mono"/>
            </a:endParaRPr>
          </a:p>
          <a:p>
            <a:pPr indent="-298450" lvl="1" marL="914400" rtl="0" algn="l">
              <a:lnSpc>
                <a:spcPct val="115000"/>
              </a:lnSpc>
              <a:spcBef>
                <a:spcPts val="0"/>
              </a:spcBef>
              <a:spcAft>
                <a:spcPts val="0"/>
              </a:spcAft>
              <a:buSzPts val="1100"/>
              <a:buFont typeface="Roboto Mono"/>
              <a:buChar char="●"/>
            </a:pPr>
            <a:r>
              <a:rPr lang="es">
                <a:latin typeface="Roboto Mono"/>
                <a:ea typeface="Roboto Mono"/>
                <a:cs typeface="Roboto Mono"/>
                <a:sym typeface="Roboto Mono"/>
              </a:rPr>
              <a:t>Booleano: clasificación binaria</a:t>
            </a:r>
            <a:endParaRPr>
              <a:latin typeface="Roboto Mono"/>
              <a:ea typeface="Roboto Mono"/>
              <a:cs typeface="Roboto Mono"/>
              <a:sym typeface="Roboto Mono"/>
            </a:endParaRPr>
          </a:p>
          <a:p>
            <a:pPr indent="-298450" lvl="1" marL="914400" rtl="0" algn="l">
              <a:lnSpc>
                <a:spcPct val="115000"/>
              </a:lnSpc>
              <a:spcBef>
                <a:spcPts val="0"/>
              </a:spcBef>
              <a:spcAft>
                <a:spcPts val="0"/>
              </a:spcAft>
              <a:buSzPts val="1100"/>
              <a:buFont typeface="Roboto Mono"/>
              <a:buChar char="●"/>
            </a:pPr>
            <a:r>
              <a:rPr lang="es">
                <a:latin typeface="Roboto Mono"/>
                <a:ea typeface="Roboto Mono"/>
                <a:cs typeface="Roboto Mono"/>
                <a:sym typeface="Roboto Mono"/>
              </a:rPr>
              <a:t>Conjunto finito de valores: clasificación multiclase</a:t>
            </a:r>
            <a:endParaRPr>
              <a:latin typeface="Roboto Mono"/>
              <a:ea typeface="Roboto Mono"/>
              <a:cs typeface="Roboto Mono"/>
              <a:sym typeface="Roboto Mono"/>
            </a:endParaRPr>
          </a:p>
        </p:txBody>
      </p:sp>
      <p:pic>
        <p:nvPicPr>
          <p:cNvPr id="479" name="Google Shape;479;ge4949b318b_0_18"/>
          <p:cNvPicPr preferRelativeResize="0"/>
          <p:nvPr/>
        </p:nvPicPr>
        <p:blipFill rotWithShape="1">
          <a:blip r:embed="rId3">
            <a:alphaModFix/>
          </a:blip>
          <a:srcRect b="0" l="0" r="0" t="0"/>
          <a:stretch/>
        </p:blipFill>
        <p:spPr>
          <a:xfrm>
            <a:off x="4428450" y="681925"/>
            <a:ext cx="4534951" cy="2120237"/>
          </a:xfrm>
          <a:prstGeom prst="rect">
            <a:avLst/>
          </a:prstGeom>
          <a:noFill/>
          <a:ln>
            <a:noFill/>
          </a:ln>
        </p:spPr>
      </p:pic>
      <p:sp>
        <p:nvSpPr>
          <p:cNvPr id="480" name="Google Shape;480;ge4949b318b_0_18"/>
          <p:cNvSpPr txBox="1"/>
          <p:nvPr/>
        </p:nvSpPr>
        <p:spPr>
          <a:xfrm>
            <a:off x="4428450" y="3127600"/>
            <a:ext cx="3992700" cy="1858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Roboto Mono"/>
              <a:buChar char="●"/>
            </a:pPr>
            <a:r>
              <a:rPr i="0" lang="es" sz="1100" u="none" cap="none" strike="noStrike">
                <a:solidFill>
                  <a:srgbClr val="000000"/>
                </a:solidFill>
                <a:latin typeface="Roboto Mono"/>
                <a:ea typeface="Roboto Mono"/>
                <a:cs typeface="Roboto Mono"/>
                <a:sym typeface="Roboto Mono"/>
              </a:rPr>
              <a:t>El </a:t>
            </a:r>
            <a:r>
              <a:rPr b="1" i="0" lang="es" sz="1100" u="none" cap="none" strike="noStrike">
                <a:solidFill>
                  <a:srgbClr val="000000"/>
                </a:solidFill>
                <a:latin typeface="Roboto Mono"/>
                <a:ea typeface="Roboto Mono"/>
                <a:cs typeface="Roboto Mono"/>
                <a:sym typeface="Roboto Mono"/>
              </a:rPr>
              <a:t>Test Set </a:t>
            </a:r>
            <a:r>
              <a:rPr i="0" lang="es" sz="1100" u="none" cap="none" strike="noStrike">
                <a:solidFill>
                  <a:srgbClr val="000000"/>
                </a:solidFill>
                <a:latin typeface="Roboto Mono"/>
                <a:ea typeface="Roboto Mono"/>
                <a:cs typeface="Roboto Mono"/>
                <a:sym typeface="Roboto Mono"/>
              </a:rPr>
              <a:t> es un subconjunto del dataset reservado a tareas de verificación de los modelos y va permitir validar los modelos obtenidos</a:t>
            </a:r>
            <a:endParaRPr i="0" sz="1100" u="none" cap="none" strike="noStrike">
              <a:solidFill>
                <a:srgbClr val="000000"/>
              </a:solidFill>
              <a:latin typeface="Roboto Mono"/>
              <a:ea typeface="Roboto Mono"/>
              <a:cs typeface="Roboto Mono"/>
              <a:sym typeface="Roboto Mono"/>
            </a:endParaRPr>
          </a:p>
          <a:p>
            <a:pPr indent="-298450" lvl="1" marL="914400" marR="0" rtl="0" algn="l">
              <a:lnSpc>
                <a:spcPct val="100000"/>
              </a:lnSpc>
              <a:spcBef>
                <a:spcPts val="0"/>
              </a:spcBef>
              <a:spcAft>
                <a:spcPts val="0"/>
              </a:spcAft>
              <a:buClr>
                <a:srgbClr val="000000"/>
              </a:buClr>
              <a:buSzPts val="1100"/>
              <a:buFont typeface="Roboto Mono"/>
              <a:buChar char="○"/>
            </a:pPr>
            <a:r>
              <a:rPr i="0" lang="es" sz="1100" u="none" cap="none" strike="noStrike">
                <a:solidFill>
                  <a:srgbClr val="000000"/>
                </a:solidFill>
                <a:latin typeface="Roboto Mono"/>
                <a:ea typeface="Roboto Mono"/>
                <a:cs typeface="Roboto Mono"/>
                <a:sym typeface="Roboto Mono"/>
              </a:rPr>
              <a:t>Permite medir la performance con datos no vistos durante el aprendizaje (test error rate).</a:t>
            </a:r>
            <a:endParaRPr i="0" sz="1100" u="none" cap="none" strike="noStrike">
              <a:solidFill>
                <a:srgbClr val="000000"/>
              </a:solidFill>
              <a:latin typeface="Roboto Mono"/>
              <a:ea typeface="Roboto Mono"/>
              <a:cs typeface="Roboto Mono"/>
              <a:sym typeface="Roboto Mono"/>
            </a:endParaRPr>
          </a:p>
          <a:p>
            <a:pPr indent="-298450" lvl="1" marL="914400" marR="0" rtl="0" algn="l">
              <a:lnSpc>
                <a:spcPct val="100000"/>
              </a:lnSpc>
              <a:spcBef>
                <a:spcPts val="0"/>
              </a:spcBef>
              <a:spcAft>
                <a:spcPts val="0"/>
              </a:spcAft>
              <a:buClr>
                <a:srgbClr val="000000"/>
              </a:buClr>
              <a:buSzPts val="1100"/>
              <a:buFont typeface="Roboto Mono"/>
              <a:buChar char="○"/>
            </a:pPr>
            <a:r>
              <a:rPr i="0" lang="es" sz="1100" u="none" cap="none" strike="noStrike">
                <a:solidFill>
                  <a:srgbClr val="000000"/>
                </a:solidFill>
                <a:latin typeface="Roboto Mono"/>
                <a:ea typeface="Roboto Mono"/>
                <a:cs typeface="Roboto Mono"/>
                <a:sym typeface="Roboto Mono"/>
              </a:rPr>
              <a:t>Evita caer en problemas comunes de ML como el sobreajuste.</a:t>
            </a:r>
            <a:endParaRPr i="0" sz="1100" u="none" cap="none" strike="noStrike">
              <a:solidFill>
                <a:srgbClr val="000000"/>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e4949b318b_0_25"/>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Medidas de performance</a:t>
            </a:r>
            <a:endParaRPr>
              <a:solidFill>
                <a:srgbClr val="CEA6FF"/>
              </a:solidFill>
              <a:latin typeface="Roboto Mono"/>
              <a:ea typeface="Roboto Mono"/>
              <a:cs typeface="Roboto Mono"/>
              <a:sym typeface="Roboto Mono"/>
            </a:endParaRPr>
          </a:p>
        </p:txBody>
      </p:sp>
      <p:pic>
        <p:nvPicPr>
          <p:cNvPr id="486" name="Google Shape;486;ge4949b318b_0_25"/>
          <p:cNvPicPr preferRelativeResize="0"/>
          <p:nvPr/>
        </p:nvPicPr>
        <p:blipFill rotWithShape="1">
          <a:blip r:embed="rId3">
            <a:alphaModFix/>
          </a:blip>
          <a:srcRect b="14212" l="15893" r="14551" t="37657"/>
          <a:stretch/>
        </p:blipFill>
        <p:spPr>
          <a:xfrm>
            <a:off x="288750" y="2517625"/>
            <a:ext cx="3597450" cy="1425751"/>
          </a:xfrm>
          <a:prstGeom prst="rect">
            <a:avLst/>
          </a:prstGeom>
          <a:noFill/>
          <a:ln>
            <a:noFill/>
          </a:ln>
        </p:spPr>
      </p:pic>
      <p:pic>
        <p:nvPicPr>
          <p:cNvPr id="487" name="Google Shape;487;ge4949b318b_0_25"/>
          <p:cNvPicPr preferRelativeResize="0"/>
          <p:nvPr/>
        </p:nvPicPr>
        <p:blipFill rotWithShape="1">
          <a:blip r:embed="rId4">
            <a:alphaModFix/>
          </a:blip>
          <a:srcRect b="0" l="0" r="0" t="0"/>
          <a:stretch/>
        </p:blipFill>
        <p:spPr>
          <a:xfrm>
            <a:off x="5196175" y="3396400"/>
            <a:ext cx="3467100" cy="1503834"/>
          </a:xfrm>
          <a:prstGeom prst="rect">
            <a:avLst/>
          </a:prstGeom>
          <a:noFill/>
          <a:ln>
            <a:noFill/>
          </a:ln>
        </p:spPr>
      </p:pic>
      <p:pic>
        <p:nvPicPr>
          <p:cNvPr id="488" name="Google Shape;488;ge4949b318b_0_25"/>
          <p:cNvPicPr preferRelativeResize="0"/>
          <p:nvPr/>
        </p:nvPicPr>
        <p:blipFill rotWithShape="1">
          <a:blip r:embed="rId5">
            <a:alphaModFix/>
          </a:blip>
          <a:srcRect b="0" l="0" r="0" t="0"/>
          <a:stretch/>
        </p:blipFill>
        <p:spPr>
          <a:xfrm>
            <a:off x="5318013" y="1762977"/>
            <a:ext cx="3223424" cy="1503825"/>
          </a:xfrm>
          <a:prstGeom prst="rect">
            <a:avLst/>
          </a:prstGeom>
          <a:noFill/>
          <a:ln>
            <a:noFill/>
          </a:ln>
        </p:spPr>
      </p:pic>
      <p:sp>
        <p:nvSpPr>
          <p:cNvPr id="489" name="Google Shape;489;ge4949b318b_0_25"/>
          <p:cNvSpPr txBox="1"/>
          <p:nvPr/>
        </p:nvSpPr>
        <p:spPr>
          <a:xfrm>
            <a:off x="652725" y="1940125"/>
            <a:ext cx="2869500" cy="5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F59410"/>
                </a:solidFill>
                <a:latin typeface="Roboto Mono"/>
                <a:ea typeface="Roboto Mono"/>
                <a:cs typeface="Roboto Mono"/>
                <a:sym typeface="Roboto Mono"/>
              </a:rPr>
              <a:t>Holdout Method</a:t>
            </a:r>
            <a:endParaRPr b="1" i="0" sz="1400" u="none" cap="none" strike="noStrike">
              <a:solidFill>
                <a:srgbClr val="F59410"/>
              </a:solidFill>
              <a:latin typeface="Roboto Mono"/>
              <a:ea typeface="Roboto Mono"/>
              <a:cs typeface="Roboto Mono"/>
              <a:sym typeface="Roboto Mono"/>
            </a:endParaRPr>
          </a:p>
        </p:txBody>
      </p:sp>
      <p:sp>
        <p:nvSpPr>
          <p:cNvPr id="490" name="Google Shape;490;ge4949b318b_0_25"/>
          <p:cNvSpPr txBox="1"/>
          <p:nvPr/>
        </p:nvSpPr>
        <p:spPr>
          <a:xfrm>
            <a:off x="5440850" y="1055863"/>
            <a:ext cx="2869500" cy="5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F59410"/>
                </a:solidFill>
                <a:latin typeface="Roboto Mono"/>
                <a:ea typeface="Roboto Mono"/>
                <a:cs typeface="Roboto Mono"/>
                <a:sym typeface="Roboto Mono"/>
              </a:rPr>
              <a:t>Cross-validation</a:t>
            </a:r>
            <a:endParaRPr b="1" i="0" sz="1400" u="none" cap="none" strike="noStrike">
              <a:solidFill>
                <a:srgbClr val="F59410"/>
              </a:solidFill>
              <a:latin typeface="Roboto Mono"/>
              <a:ea typeface="Roboto Mono"/>
              <a:cs typeface="Roboto Mono"/>
              <a:sym typeface="Roboto Mono"/>
            </a:endParaRPr>
          </a:p>
        </p:txBody>
      </p:sp>
      <p:sp>
        <p:nvSpPr>
          <p:cNvPr id="491" name="Google Shape;491;ge4949b318b_0_25"/>
          <p:cNvSpPr txBox="1"/>
          <p:nvPr/>
        </p:nvSpPr>
        <p:spPr>
          <a:xfrm>
            <a:off x="3886125" y="3859575"/>
            <a:ext cx="1431900" cy="5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Roboto Mono"/>
                <a:ea typeface="Roboto Mono"/>
                <a:cs typeface="Roboto Mono"/>
                <a:sym typeface="Roboto Mono"/>
              </a:rPr>
              <a:t>K-Fold</a:t>
            </a:r>
            <a:endParaRPr b="1" i="0" sz="1400" u="none" cap="none" strike="noStrike">
              <a:solidFill>
                <a:srgbClr val="000000"/>
              </a:solidFill>
              <a:latin typeface="Roboto Mono"/>
              <a:ea typeface="Roboto Mono"/>
              <a:cs typeface="Roboto Mono"/>
              <a:sym typeface="Roboto Mono"/>
            </a:endParaRPr>
          </a:p>
        </p:txBody>
      </p:sp>
      <p:sp>
        <p:nvSpPr>
          <p:cNvPr id="492" name="Google Shape;492;ge4949b318b_0_25"/>
          <p:cNvSpPr txBox="1"/>
          <p:nvPr/>
        </p:nvSpPr>
        <p:spPr>
          <a:xfrm>
            <a:off x="3783075" y="2226138"/>
            <a:ext cx="1638000" cy="5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Roboto Mono"/>
                <a:ea typeface="Roboto Mono"/>
                <a:cs typeface="Roboto Mono"/>
                <a:sym typeface="Roboto Mono"/>
              </a:rPr>
              <a:t>Leave One Out</a:t>
            </a:r>
            <a:endParaRPr b="1" i="0" sz="1400" u="none" cap="none" strike="noStrike">
              <a:solidFill>
                <a:srgbClr val="000000"/>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e4949b318b_0_41"/>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rPr>
              <a:t>Métricas de clasificación</a:t>
            </a:r>
            <a:endParaRPr>
              <a:solidFill>
                <a:srgbClr val="CEA6FF"/>
              </a:solidFill>
            </a:endParaRPr>
          </a:p>
        </p:txBody>
      </p:sp>
      <p:sp>
        <p:nvSpPr>
          <p:cNvPr id="498" name="Google Shape;498;ge4949b318b_0_41"/>
          <p:cNvSpPr txBox="1"/>
          <p:nvPr>
            <p:ph idx="1" type="body"/>
          </p:nvPr>
        </p:nvSpPr>
        <p:spPr>
          <a:xfrm>
            <a:off x="340900" y="1521500"/>
            <a:ext cx="5420100" cy="3069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Roboto Mono"/>
              <a:buChar char="●"/>
            </a:pPr>
            <a:r>
              <a:rPr b="1" lang="es" sz="1400">
                <a:latin typeface="Roboto Mono"/>
                <a:ea typeface="Roboto Mono"/>
                <a:cs typeface="Roboto Mono"/>
                <a:sym typeface="Roboto Mono"/>
              </a:rPr>
              <a:t>Verdaderos positivos</a:t>
            </a:r>
            <a:r>
              <a:rPr b="1" lang="es" sz="1400">
                <a:latin typeface="Roboto Mono"/>
                <a:ea typeface="Roboto Mono"/>
                <a:cs typeface="Roboto Mono"/>
                <a:sym typeface="Roboto Mono"/>
              </a:rPr>
              <a:t> (TP)</a:t>
            </a:r>
            <a:r>
              <a:rPr lang="es" sz="1400">
                <a:latin typeface="Roboto Mono"/>
                <a:ea typeface="Roboto Mono"/>
                <a:cs typeface="Roboto Mono"/>
                <a:sym typeface="Roboto Mono"/>
              </a:rPr>
              <a:t>: </a:t>
            </a:r>
            <a:r>
              <a:rPr lang="es" sz="1400">
                <a:latin typeface="Roboto Mono"/>
                <a:ea typeface="Roboto Mono"/>
                <a:cs typeface="Roboto Mono"/>
                <a:sym typeface="Roboto Mono"/>
              </a:rPr>
              <a:t>se refieren a las tuplas positivas que fueron etiquetadas correctamente por el clasificador. </a:t>
            </a:r>
            <a:endParaRPr sz="1400">
              <a:latin typeface="Roboto Mono"/>
              <a:ea typeface="Roboto Mono"/>
              <a:cs typeface="Roboto Mono"/>
              <a:sym typeface="Roboto Mono"/>
            </a:endParaRPr>
          </a:p>
          <a:p>
            <a:pPr indent="-323850" lvl="0" marL="457200" rtl="0" algn="l">
              <a:lnSpc>
                <a:spcPct val="115000"/>
              </a:lnSpc>
              <a:spcBef>
                <a:spcPts val="0"/>
              </a:spcBef>
              <a:spcAft>
                <a:spcPts val="0"/>
              </a:spcAft>
              <a:buSzPts val="1500"/>
              <a:buFont typeface="Roboto Mono"/>
              <a:buChar char="●"/>
            </a:pPr>
            <a:r>
              <a:rPr b="1" lang="es" sz="1400">
                <a:latin typeface="Roboto Mono"/>
                <a:ea typeface="Roboto Mono"/>
                <a:cs typeface="Roboto Mono"/>
                <a:sym typeface="Roboto Mono"/>
              </a:rPr>
              <a:t>Verdaderos negativos (TN)</a:t>
            </a:r>
            <a:r>
              <a:rPr lang="es" sz="1400">
                <a:latin typeface="Roboto Mono"/>
                <a:ea typeface="Roboto Mono"/>
                <a:cs typeface="Roboto Mono"/>
                <a:sym typeface="Roboto Mono"/>
              </a:rPr>
              <a:t>: </a:t>
            </a:r>
            <a:r>
              <a:rPr lang="es" sz="1400">
                <a:latin typeface="Roboto Mono"/>
                <a:ea typeface="Roboto Mono"/>
                <a:cs typeface="Roboto Mono"/>
                <a:sym typeface="Roboto Mono"/>
              </a:rPr>
              <a:t>son las tuplas negativas que el clasificador etiquetó correctamente. </a:t>
            </a:r>
            <a:endParaRPr sz="1400">
              <a:latin typeface="Roboto Mono"/>
              <a:ea typeface="Roboto Mono"/>
              <a:cs typeface="Roboto Mono"/>
              <a:sym typeface="Roboto Mono"/>
            </a:endParaRPr>
          </a:p>
          <a:p>
            <a:pPr indent="-323850" lvl="0" marL="457200" rtl="0" algn="l">
              <a:lnSpc>
                <a:spcPct val="115000"/>
              </a:lnSpc>
              <a:spcBef>
                <a:spcPts val="0"/>
              </a:spcBef>
              <a:spcAft>
                <a:spcPts val="0"/>
              </a:spcAft>
              <a:buSzPts val="1500"/>
              <a:buFont typeface="Roboto Mono"/>
              <a:buChar char="●"/>
            </a:pPr>
            <a:r>
              <a:rPr b="1" lang="es" sz="1400">
                <a:latin typeface="Roboto Mono"/>
                <a:ea typeface="Roboto Mono"/>
                <a:cs typeface="Roboto Mono"/>
                <a:sym typeface="Roboto Mono"/>
              </a:rPr>
              <a:t>Falsos positivos (FP)</a:t>
            </a:r>
            <a:r>
              <a:rPr lang="es" sz="1400">
                <a:latin typeface="Roboto Mono"/>
                <a:ea typeface="Roboto Mono"/>
                <a:cs typeface="Roboto Mono"/>
                <a:sym typeface="Roboto Mono"/>
              </a:rPr>
              <a:t>: </a:t>
            </a:r>
            <a:r>
              <a:rPr lang="es" sz="1400">
                <a:latin typeface="Roboto Mono"/>
                <a:ea typeface="Roboto Mono"/>
                <a:cs typeface="Roboto Mono"/>
                <a:sym typeface="Roboto Mono"/>
              </a:rPr>
              <a:t>tuplas negativas que se etiquetaron incorrectamente como positivas.</a:t>
            </a:r>
            <a:endParaRPr sz="1400">
              <a:latin typeface="Roboto Mono"/>
              <a:ea typeface="Roboto Mono"/>
              <a:cs typeface="Roboto Mono"/>
              <a:sym typeface="Roboto Mono"/>
            </a:endParaRPr>
          </a:p>
          <a:p>
            <a:pPr indent="-323850" lvl="0" marL="457200" rtl="0" algn="l">
              <a:lnSpc>
                <a:spcPct val="115000"/>
              </a:lnSpc>
              <a:spcBef>
                <a:spcPts val="0"/>
              </a:spcBef>
              <a:spcAft>
                <a:spcPts val="0"/>
              </a:spcAft>
              <a:buSzPts val="1500"/>
              <a:buFont typeface="Roboto Mono"/>
              <a:buChar char="●"/>
            </a:pPr>
            <a:r>
              <a:rPr b="1" lang="es" sz="1400">
                <a:latin typeface="Roboto Mono"/>
                <a:ea typeface="Roboto Mono"/>
                <a:cs typeface="Roboto Mono"/>
                <a:sym typeface="Roboto Mono"/>
              </a:rPr>
              <a:t>Falsos negativos (FN)</a:t>
            </a:r>
            <a:r>
              <a:rPr lang="es" sz="1400">
                <a:latin typeface="Roboto Mono"/>
                <a:ea typeface="Roboto Mono"/>
                <a:cs typeface="Roboto Mono"/>
                <a:sym typeface="Roboto Mono"/>
              </a:rPr>
              <a:t>: </a:t>
            </a:r>
            <a:r>
              <a:rPr lang="es" sz="1400">
                <a:latin typeface="Roboto Mono"/>
                <a:ea typeface="Roboto Mono"/>
                <a:cs typeface="Roboto Mono"/>
                <a:sym typeface="Roboto Mono"/>
              </a:rPr>
              <a:t>tuplas positivas que se etiquetaron erróneamente como negativas</a:t>
            </a:r>
            <a:endParaRPr sz="1400">
              <a:latin typeface="Roboto Mono"/>
              <a:ea typeface="Roboto Mono"/>
              <a:cs typeface="Roboto Mono"/>
              <a:sym typeface="Roboto Mono"/>
            </a:endParaRPr>
          </a:p>
        </p:txBody>
      </p:sp>
      <p:pic>
        <p:nvPicPr>
          <p:cNvPr id="499" name="Google Shape;499;ge4949b318b_0_41"/>
          <p:cNvPicPr preferRelativeResize="0"/>
          <p:nvPr/>
        </p:nvPicPr>
        <p:blipFill rotWithShape="1">
          <a:blip r:embed="rId3">
            <a:alphaModFix/>
          </a:blip>
          <a:srcRect b="11982" l="31412" r="30904" t="22072"/>
          <a:stretch/>
        </p:blipFill>
        <p:spPr>
          <a:xfrm>
            <a:off x="6240425" y="1452300"/>
            <a:ext cx="2448002" cy="2448000"/>
          </a:xfrm>
          <a:prstGeom prst="rect">
            <a:avLst/>
          </a:prstGeom>
          <a:noFill/>
          <a:ln>
            <a:noFill/>
          </a:ln>
        </p:spPr>
      </p:pic>
      <p:sp>
        <p:nvSpPr>
          <p:cNvPr id="500" name="Google Shape;500;ge4949b318b_0_41"/>
          <p:cNvSpPr txBox="1"/>
          <p:nvPr/>
        </p:nvSpPr>
        <p:spPr>
          <a:xfrm>
            <a:off x="6298475" y="1059325"/>
            <a:ext cx="23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Roboto Mono"/>
                <a:ea typeface="Roboto Mono"/>
                <a:cs typeface="Roboto Mono"/>
                <a:sym typeface="Roboto Mono"/>
              </a:rPr>
              <a:t>Matriz de confusión</a:t>
            </a:r>
            <a:endParaRPr b="1">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e29ce42a51_0_251"/>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254" name="Google Shape;254;ge29ce42a51_0_251"/>
          <p:cNvSpPr txBox="1"/>
          <p:nvPr/>
        </p:nvSpPr>
        <p:spPr>
          <a:xfrm>
            <a:off x="5013475" y="2743592"/>
            <a:ext cx="3423600" cy="62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600">
                <a:solidFill>
                  <a:srgbClr val="FFFFFF"/>
                </a:solidFill>
                <a:latin typeface="Montserrat"/>
                <a:ea typeface="Montserrat"/>
                <a:cs typeface="Montserrat"/>
                <a:sym typeface="Montserrat"/>
              </a:rPr>
              <a:t>Problemas de Clasificación</a:t>
            </a:r>
            <a:endParaRPr sz="2600">
              <a:solidFill>
                <a:srgbClr val="FFFFFF"/>
              </a:solidFill>
              <a:latin typeface="Montserrat"/>
              <a:ea typeface="Montserrat"/>
              <a:cs typeface="Montserrat"/>
              <a:sym typeface="Montserrat"/>
            </a:endParaRPr>
          </a:p>
        </p:txBody>
      </p:sp>
      <p:sp>
        <p:nvSpPr>
          <p:cNvPr id="255" name="Google Shape;255;ge29ce42a51_0_251"/>
          <p:cNvSpPr txBox="1"/>
          <p:nvPr/>
        </p:nvSpPr>
        <p:spPr>
          <a:xfrm>
            <a:off x="5379775" y="1510800"/>
            <a:ext cx="3057300" cy="11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7000">
                <a:solidFill>
                  <a:srgbClr val="FFFFFF"/>
                </a:solidFill>
                <a:latin typeface="Montserrat"/>
                <a:ea typeface="Montserrat"/>
                <a:cs typeface="Montserrat"/>
                <a:sym typeface="Montserrat"/>
              </a:rPr>
              <a:t>01</a:t>
            </a:r>
            <a:endParaRPr sz="7000">
              <a:solidFill>
                <a:srgbClr val="FFFFFF"/>
              </a:solidFill>
              <a:latin typeface="Montserrat"/>
              <a:ea typeface="Montserrat"/>
              <a:cs typeface="Montserrat"/>
              <a:sym typeface="Montserrat"/>
            </a:endParaRPr>
          </a:p>
        </p:txBody>
      </p:sp>
      <p:sp>
        <p:nvSpPr>
          <p:cNvPr id="256" name="Google Shape;256;ge29ce42a51_0_251"/>
          <p:cNvSpPr txBox="1"/>
          <p:nvPr/>
        </p:nvSpPr>
        <p:spPr>
          <a:xfrm>
            <a:off x="5190175" y="3528270"/>
            <a:ext cx="3246900" cy="6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latin typeface="Roboto Mono"/>
                <a:ea typeface="Roboto Mono"/>
                <a:cs typeface="Roboto Mono"/>
                <a:sym typeface="Roboto Mono"/>
              </a:rPr>
              <a:t>Introducción, formulación y problemas de la regresión lineal</a:t>
            </a:r>
            <a:endParaRPr sz="1000">
              <a:solidFill>
                <a:srgbClr val="FFFFFF"/>
              </a:solidFill>
              <a:latin typeface="Roboto Mono"/>
              <a:ea typeface="Roboto Mono"/>
              <a:cs typeface="Roboto Mono"/>
              <a:sym typeface="Roboto Mono"/>
            </a:endParaRPr>
          </a:p>
        </p:txBody>
      </p:sp>
      <p:sp>
        <p:nvSpPr>
          <p:cNvPr id="257" name="Google Shape;257;ge29ce42a51_0_251"/>
          <p:cNvSpPr/>
          <p:nvPr/>
        </p:nvSpPr>
        <p:spPr>
          <a:xfrm>
            <a:off x="0" y="0"/>
            <a:ext cx="4572000" cy="5143500"/>
          </a:xfrm>
          <a:prstGeom prst="frame">
            <a:avLst>
              <a:gd fmla="val 3424"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e4949b318b_0_36"/>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Métricas para clasificación</a:t>
            </a:r>
            <a:endParaRPr>
              <a:solidFill>
                <a:srgbClr val="CEA6FF"/>
              </a:solidFill>
              <a:latin typeface="Roboto Mono"/>
              <a:ea typeface="Roboto Mono"/>
              <a:cs typeface="Roboto Mono"/>
              <a:sym typeface="Roboto Mono"/>
            </a:endParaRPr>
          </a:p>
        </p:txBody>
      </p:sp>
      <p:pic>
        <p:nvPicPr>
          <p:cNvPr id="506" name="Google Shape;506;ge4949b318b_0_36"/>
          <p:cNvPicPr preferRelativeResize="0"/>
          <p:nvPr/>
        </p:nvPicPr>
        <p:blipFill rotWithShape="1">
          <a:blip r:embed="rId3">
            <a:alphaModFix/>
          </a:blip>
          <a:srcRect b="2516" l="65981" r="2728" t="88176"/>
          <a:stretch/>
        </p:blipFill>
        <p:spPr>
          <a:xfrm>
            <a:off x="4981000" y="4469500"/>
            <a:ext cx="1316325" cy="270050"/>
          </a:xfrm>
          <a:prstGeom prst="rect">
            <a:avLst/>
          </a:prstGeom>
          <a:noFill/>
          <a:ln>
            <a:noFill/>
          </a:ln>
        </p:spPr>
      </p:pic>
      <p:graphicFrame>
        <p:nvGraphicFramePr>
          <p:cNvPr id="507" name="Google Shape;507;ge4949b318b_0_36"/>
          <p:cNvGraphicFramePr/>
          <p:nvPr/>
        </p:nvGraphicFramePr>
        <p:xfrm>
          <a:off x="1815838" y="1189365"/>
          <a:ext cx="3000000" cy="3000000"/>
        </p:xfrm>
        <a:graphic>
          <a:graphicData uri="http://schemas.openxmlformats.org/drawingml/2006/table">
            <a:tbl>
              <a:tblPr>
                <a:noFill/>
                <a:tableStyleId>{23E2331A-4877-4F4B-8FE0-228F458EBC65}</a:tableStyleId>
              </a:tblPr>
              <a:tblGrid>
                <a:gridCol w="2161975"/>
                <a:gridCol w="3350350"/>
              </a:tblGrid>
              <a:tr h="396200">
                <a:tc>
                  <a:txBody>
                    <a:bodyPr/>
                    <a:lstStyle/>
                    <a:p>
                      <a:pPr indent="0" lvl="0" marL="0" rtl="0" algn="ctr">
                        <a:spcBef>
                          <a:spcPts val="0"/>
                        </a:spcBef>
                        <a:spcAft>
                          <a:spcPts val="0"/>
                        </a:spcAft>
                        <a:buNone/>
                      </a:pPr>
                      <a:r>
                        <a:rPr b="1" lang="es">
                          <a:latin typeface="Roboto Mono"/>
                          <a:ea typeface="Roboto Mono"/>
                          <a:cs typeface="Roboto Mono"/>
                          <a:sym typeface="Roboto Mono"/>
                        </a:rPr>
                        <a:t>Métrica</a:t>
                      </a:r>
                      <a:endParaRPr b="1">
                        <a:latin typeface="Roboto Mono"/>
                        <a:ea typeface="Roboto Mono"/>
                        <a:cs typeface="Roboto Mono"/>
                        <a:sym typeface="Roboto Mono"/>
                      </a:endParaRPr>
                    </a:p>
                  </a:txBody>
                  <a:tcPr marT="91425" marB="91425" marR="91425" marL="91425"/>
                </a:tc>
                <a:tc>
                  <a:txBody>
                    <a:bodyPr/>
                    <a:lstStyle/>
                    <a:p>
                      <a:pPr indent="0" lvl="0" marL="0" rtl="0" algn="ctr">
                        <a:spcBef>
                          <a:spcPts val="0"/>
                        </a:spcBef>
                        <a:spcAft>
                          <a:spcPts val="0"/>
                        </a:spcAft>
                        <a:buNone/>
                      </a:pPr>
                      <a:r>
                        <a:rPr b="1" lang="es">
                          <a:latin typeface="Roboto Mono"/>
                          <a:ea typeface="Roboto Mono"/>
                          <a:cs typeface="Roboto Mono"/>
                          <a:sym typeface="Roboto Mono"/>
                        </a:rPr>
                        <a:t>Fórmula</a:t>
                      </a:r>
                      <a:endParaRPr b="1">
                        <a:latin typeface="Roboto Mono"/>
                        <a:ea typeface="Roboto Mono"/>
                        <a:cs typeface="Roboto Mono"/>
                        <a:sym typeface="Roboto Mono"/>
                      </a:endParaRPr>
                    </a:p>
                  </a:txBody>
                  <a:tcPr marT="91425" marB="91425" marR="91425" marL="91425"/>
                </a:tc>
              </a:tr>
              <a:tr h="396200">
                <a:tc>
                  <a:txBody>
                    <a:bodyPr/>
                    <a:lstStyle/>
                    <a:p>
                      <a:pPr indent="0" lvl="0" marL="0" rtl="0" algn="l">
                        <a:spcBef>
                          <a:spcPts val="0"/>
                        </a:spcBef>
                        <a:spcAft>
                          <a:spcPts val="0"/>
                        </a:spcAft>
                        <a:buNone/>
                      </a:pPr>
                      <a:r>
                        <a:rPr lang="es">
                          <a:latin typeface="Roboto Mono"/>
                          <a:ea typeface="Roboto Mono"/>
                          <a:cs typeface="Roboto Mono"/>
                          <a:sym typeface="Roboto Mono"/>
                        </a:rPr>
                        <a:t>Accuracy</a:t>
                      </a:r>
                      <a:endParaRPr>
                        <a:latin typeface="Roboto Mono"/>
                        <a:ea typeface="Roboto Mono"/>
                        <a:cs typeface="Roboto Mono"/>
                        <a:sym typeface="Roboto Mono"/>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s">
                          <a:latin typeface="Roboto Mono"/>
                          <a:ea typeface="Roboto Mono"/>
                          <a:cs typeface="Roboto Mono"/>
                          <a:sym typeface="Roboto Mono"/>
                        </a:rPr>
                        <a:t>Error Rate</a:t>
                      </a:r>
                      <a:endParaRPr>
                        <a:latin typeface="Roboto Mono"/>
                        <a:ea typeface="Roboto Mono"/>
                        <a:cs typeface="Roboto Mono"/>
                        <a:sym typeface="Roboto Mono"/>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r h="609575">
                <a:tc>
                  <a:txBody>
                    <a:bodyPr/>
                    <a:lstStyle/>
                    <a:p>
                      <a:pPr indent="0" lvl="0" marL="0" rtl="0" algn="l">
                        <a:spcBef>
                          <a:spcPts val="0"/>
                        </a:spcBef>
                        <a:spcAft>
                          <a:spcPts val="0"/>
                        </a:spcAft>
                        <a:buNone/>
                      </a:pPr>
                      <a:r>
                        <a:rPr lang="es">
                          <a:latin typeface="Roboto Mono"/>
                          <a:ea typeface="Roboto Mono"/>
                          <a:cs typeface="Roboto Mono"/>
                          <a:sym typeface="Roboto Mono"/>
                        </a:rPr>
                        <a:t>Recall (o sensitivity)</a:t>
                      </a:r>
                      <a:endParaRPr>
                        <a:latin typeface="Roboto Mono"/>
                        <a:ea typeface="Roboto Mono"/>
                        <a:cs typeface="Roboto Mono"/>
                        <a:sym typeface="Roboto Mono"/>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r h="609575">
                <a:tc>
                  <a:txBody>
                    <a:bodyPr/>
                    <a:lstStyle/>
                    <a:p>
                      <a:pPr indent="0" lvl="0" marL="0" rtl="0" algn="l">
                        <a:spcBef>
                          <a:spcPts val="0"/>
                        </a:spcBef>
                        <a:spcAft>
                          <a:spcPts val="0"/>
                        </a:spcAft>
                        <a:buNone/>
                      </a:pPr>
                      <a:r>
                        <a:rPr lang="es">
                          <a:latin typeface="Roboto Mono"/>
                          <a:ea typeface="Roboto Mono"/>
                          <a:cs typeface="Roboto Mono"/>
                          <a:sym typeface="Roboto Mono"/>
                        </a:rPr>
                        <a:t>True negative rate (o specificity)</a:t>
                      </a:r>
                      <a:endParaRPr>
                        <a:latin typeface="Roboto Mono"/>
                        <a:ea typeface="Roboto Mono"/>
                        <a:cs typeface="Roboto Mono"/>
                        <a:sym typeface="Roboto Mono"/>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s">
                          <a:latin typeface="Roboto Mono"/>
                          <a:ea typeface="Roboto Mono"/>
                          <a:cs typeface="Roboto Mono"/>
                          <a:sym typeface="Roboto Mono"/>
                        </a:rPr>
                        <a:t>Precision</a:t>
                      </a:r>
                      <a:endParaRPr>
                        <a:latin typeface="Roboto Mono"/>
                        <a:ea typeface="Roboto Mono"/>
                        <a:cs typeface="Roboto Mono"/>
                        <a:sym typeface="Roboto Mono"/>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s">
                          <a:latin typeface="Roboto Mono"/>
                          <a:ea typeface="Roboto Mono"/>
                          <a:cs typeface="Roboto Mono"/>
                          <a:sym typeface="Roboto Mono"/>
                        </a:rPr>
                        <a:t>F1 o F-Score</a:t>
                      </a:r>
                      <a:endParaRPr>
                        <a:latin typeface="Roboto Mono"/>
                        <a:ea typeface="Roboto Mono"/>
                        <a:cs typeface="Roboto Mono"/>
                        <a:sym typeface="Roboto Mono"/>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s">
                          <a:latin typeface="Roboto Mono"/>
                          <a:ea typeface="Roboto Mono"/>
                          <a:cs typeface="Roboto Mono"/>
                          <a:sym typeface="Roboto Mono"/>
                        </a:rPr>
                        <a:t>F</a:t>
                      </a:r>
                      <a:r>
                        <a:rPr lang="es">
                          <a:solidFill>
                            <a:schemeClr val="dk1"/>
                          </a:solidFill>
                          <a:latin typeface="Roboto Mono"/>
                          <a:ea typeface="Roboto Mono"/>
                          <a:cs typeface="Roboto Mono"/>
                          <a:sym typeface="Roboto Mono"/>
                        </a:rPr>
                        <a:t>β Score</a:t>
                      </a:r>
                      <a:endParaRPr>
                        <a:latin typeface="Roboto Mono"/>
                        <a:ea typeface="Roboto Mono"/>
                        <a:cs typeface="Roboto Mono"/>
                        <a:sym typeface="Roboto Mono"/>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508" name="Google Shape;508;ge4949b318b_0_36"/>
          <p:cNvPicPr preferRelativeResize="0"/>
          <p:nvPr/>
        </p:nvPicPr>
        <p:blipFill rotWithShape="1">
          <a:blip r:embed="rId3">
            <a:alphaModFix/>
          </a:blip>
          <a:srcRect b="76300" l="65407" r="21782" t="14831"/>
          <a:stretch/>
        </p:blipFill>
        <p:spPr>
          <a:xfrm>
            <a:off x="5306050" y="1620800"/>
            <a:ext cx="650000" cy="313874"/>
          </a:xfrm>
          <a:prstGeom prst="rect">
            <a:avLst/>
          </a:prstGeom>
          <a:noFill/>
          <a:ln>
            <a:noFill/>
          </a:ln>
        </p:spPr>
      </p:pic>
      <p:pic>
        <p:nvPicPr>
          <p:cNvPr id="509" name="Google Shape;509;ge4949b318b_0_36"/>
          <p:cNvPicPr preferRelativeResize="0"/>
          <p:nvPr/>
        </p:nvPicPr>
        <p:blipFill rotWithShape="1">
          <a:blip r:embed="rId3">
            <a:alphaModFix/>
          </a:blip>
          <a:srcRect b="66522" l="65822" r="21986" t="25183"/>
          <a:stretch/>
        </p:blipFill>
        <p:spPr>
          <a:xfrm>
            <a:off x="5300375" y="2025100"/>
            <a:ext cx="661341" cy="313874"/>
          </a:xfrm>
          <a:prstGeom prst="rect">
            <a:avLst/>
          </a:prstGeom>
          <a:noFill/>
          <a:ln>
            <a:noFill/>
          </a:ln>
        </p:spPr>
      </p:pic>
      <p:pic>
        <p:nvPicPr>
          <p:cNvPr id="510" name="Google Shape;510;ge4949b318b_0_36"/>
          <p:cNvPicPr preferRelativeResize="0"/>
          <p:nvPr/>
        </p:nvPicPr>
        <p:blipFill>
          <a:blip r:embed="rId4">
            <a:alphaModFix/>
          </a:blip>
          <a:stretch>
            <a:fillRect/>
          </a:stretch>
        </p:blipFill>
        <p:spPr>
          <a:xfrm>
            <a:off x="5300374" y="2496148"/>
            <a:ext cx="661350" cy="424452"/>
          </a:xfrm>
          <a:prstGeom prst="rect">
            <a:avLst/>
          </a:prstGeom>
          <a:noFill/>
          <a:ln>
            <a:noFill/>
          </a:ln>
        </p:spPr>
      </p:pic>
      <p:pic>
        <p:nvPicPr>
          <p:cNvPr id="511" name="Google Shape;511;ge4949b318b_0_36"/>
          <p:cNvPicPr preferRelativeResize="0"/>
          <p:nvPr/>
        </p:nvPicPr>
        <p:blipFill>
          <a:blip r:embed="rId5">
            <a:alphaModFix/>
          </a:blip>
          <a:stretch>
            <a:fillRect/>
          </a:stretch>
        </p:blipFill>
        <p:spPr>
          <a:xfrm>
            <a:off x="5300369" y="3077764"/>
            <a:ext cx="661350" cy="476561"/>
          </a:xfrm>
          <a:prstGeom prst="rect">
            <a:avLst/>
          </a:prstGeom>
          <a:noFill/>
          <a:ln>
            <a:noFill/>
          </a:ln>
        </p:spPr>
      </p:pic>
      <p:pic>
        <p:nvPicPr>
          <p:cNvPr id="512" name="Google Shape;512;ge4949b318b_0_36"/>
          <p:cNvPicPr preferRelativeResize="0"/>
          <p:nvPr/>
        </p:nvPicPr>
        <p:blipFill rotWithShape="1">
          <a:blip r:embed="rId3">
            <a:alphaModFix/>
          </a:blip>
          <a:srcRect b="51171" l="65205" r="25909" t="37386"/>
          <a:stretch/>
        </p:blipFill>
        <p:spPr>
          <a:xfrm>
            <a:off x="6337950" y="2528361"/>
            <a:ext cx="400804" cy="360025"/>
          </a:xfrm>
          <a:prstGeom prst="rect">
            <a:avLst/>
          </a:prstGeom>
          <a:noFill/>
          <a:ln>
            <a:noFill/>
          </a:ln>
        </p:spPr>
      </p:pic>
      <p:pic>
        <p:nvPicPr>
          <p:cNvPr id="513" name="Google Shape;513;ge4949b318b_0_36"/>
          <p:cNvPicPr preferRelativeResize="0"/>
          <p:nvPr/>
        </p:nvPicPr>
        <p:blipFill rotWithShape="1">
          <a:blip r:embed="rId3">
            <a:alphaModFix/>
          </a:blip>
          <a:srcRect b="40343" l="64582" r="25225" t="51546"/>
          <a:stretch/>
        </p:blipFill>
        <p:spPr>
          <a:xfrm>
            <a:off x="6297325" y="3182175"/>
            <a:ext cx="400800" cy="222450"/>
          </a:xfrm>
          <a:prstGeom prst="rect">
            <a:avLst/>
          </a:prstGeom>
          <a:noFill/>
          <a:ln>
            <a:noFill/>
          </a:ln>
        </p:spPr>
      </p:pic>
      <p:pic>
        <p:nvPicPr>
          <p:cNvPr id="514" name="Google Shape;514;ge4949b318b_0_36"/>
          <p:cNvPicPr preferRelativeResize="0"/>
          <p:nvPr/>
        </p:nvPicPr>
        <p:blipFill>
          <a:blip r:embed="rId6">
            <a:alphaModFix/>
          </a:blip>
          <a:stretch>
            <a:fillRect/>
          </a:stretch>
        </p:blipFill>
        <p:spPr>
          <a:xfrm>
            <a:off x="5376013" y="3613813"/>
            <a:ext cx="510073" cy="360025"/>
          </a:xfrm>
          <a:prstGeom prst="rect">
            <a:avLst/>
          </a:prstGeom>
          <a:noFill/>
          <a:ln>
            <a:noFill/>
          </a:ln>
        </p:spPr>
      </p:pic>
      <p:pic>
        <p:nvPicPr>
          <p:cNvPr id="515" name="Google Shape;515;ge4949b318b_0_36"/>
          <p:cNvPicPr preferRelativeResize="0"/>
          <p:nvPr/>
        </p:nvPicPr>
        <p:blipFill rotWithShape="1">
          <a:blip r:embed="rId3">
            <a:alphaModFix/>
          </a:blip>
          <a:srcRect b="14981" l="65409" r="9590" t="73576"/>
          <a:stretch/>
        </p:blipFill>
        <p:spPr>
          <a:xfrm>
            <a:off x="5139463" y="4033325"/>
            <a:ext cx="983175" cy="3138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e4949b318b_0_47"/>
          <p:cNvSpPr txBox="1"/>
          <p:nvPr>
            <p:ph type="title"/>
          </p:nvPr>
        </p:nvSpPr>
        <p:spPr>
          <a:xfrm>
            <a:off x="713225" y="530725"/>
            <a:ext cx="7144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Accuracy y desbalanceo de clases</a:t>
            </a:r>
            <a:endParaRPr>
              <a:solidFill>
                <a:srgbClr val="CEA6FF"/>
              </a:solidFill>
              <a:latin typeface="Roboto Mono"/>
              <a:ea typeface="Roboto Mono"/>
              <a:cs typeface="Roboto Mono"/>
              <a:sym typeface="Roboto Mono"/>
            </a:endParaRPr>
          </a:p>
        </p:txBody>
      </p:sp>
      <p:sp>
        <p:nvSpPr>
          <p:cNvPr id="521" name="Google Shape;521;ge4949b318b_0_47"/>
          <p:cNvSpPr txBox="1"/>
          <p:nvPr/>
        </p:nvSpPr>
        <p:spPr>
          <a:xfrm>
            <a:off x="713225" y="1316350"/>
            <a:ext cx="7298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Mono"/>
                <a:ea typeface="Roboto Mono"/>
                <a:cs typeface="Roboto Mono"/>
                <a:sym typeface="Roboto Mono"/>
              </a:rPr>
              <a:t>El accuracy es la métrica más utilizada para evaluar modelos de clasificación.</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es">
                <a:latin typeface="Roboto Mono"/>
                <a:ea typeface="Roboto Mono"/>
                <a:cs typeface="Roboto Mono"/>
                <a:sym typeface="Roboto Mono"/>
              </a:rPr>
              <a:t>La razón de su amplio uso es que es fácil de calcular, fácil de interpretar y es un número único para resumir la capacidad del modelo.</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es">
                <a:latin typeface="Roboto Mono"/>
                <a:ea typeface="Roboto Mono"/>
                <a:cs typeface="Roboto Mono"/>
                <a:sym typeface="Roboto Mono"/>
              </a:rPr>
              <a:t>Sin embargo, no es una métrica adecuada para medir performance en problemas con fuertes desbalanceos de clase, como por ejemplo problemas de detección de fraude.</a:t>
            </a:r>
            <a:endParaRPr>
              <a:latin typeface="Roboto Mono"/>
              <a:ea typeface="Roboto Mono"/>
              <a:cs typeface="Roboto Mono"/>
              <a:sym typeface="Roboto Mono"/>
            </a:endParaRPr>
          </a:p>
        </p:txBody>
      </p:sp>
      <p:pic>
        <p:nvPicPr>
          <p:cNvPr id="522" name="Google Shape;522;ge4949b318b_0_47"/>
          <p:cNvPicPr preferRelativeResize="0"/>
          <p:nvPr/>
        </p:nvPicPr>
        <p:blipFill rotWithShape="1">
          <a:blip r:embed="rId3">
            <a:alphaModFix/>
          </a:blip>
          <a:srcRect b="0" l="0" r="48482" t="0"/>
          <a:stretch/>
        </p:blipFill>
        <p:spPr>
          <a:xfrm>
            <a:off x="3268625" y="3755700"/>
            <a:ext cx="2033400" cy="96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e4949b318b_0_471"/>
          <p:cNvSpPr txBox="1"/>
          <p:nvPr>
            <p:ph type="title"/>
          </p:nvPr>
        </p:nvSpPr>
        <p:spPr>
          <a:xfrm>
            <a:off x="713225" y="530725"/>
            <a:ext cx="7144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Accuracy y desbalanceo de clases</a:t>
            </a:r>
            <a:endParaRPr>
              <a:solidFill>
                <a:srgbClr val="CEA6FF"/>
              </a:solidFill>
              <a:latin typeface="Roboto Mono"/>
              <a:ea typeface="Roboto Mono"/>
              <a:cs typeface="Roboto Mono"/>
              <a:sym typeface="Roboto Mono"/>
            </a:endParaRPr>
          </a:p>
        </p:txBody>
      </p:sp>
      <p:sp>
        <p:nvSpPr>
          <p:cNvPr id="528" name="Google Shape;528;ge4949b318b_0_471"/>
          <p:cNvSpPr txBox="1"/>
          <p:nvPr/>
        </p:nvSpPr>
        <p:spPr>
          <a:xfrm>
            <a:off x="713225" y="1316350"/>
            <a:ext cx="74286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Mono"/>
                <a:ea typeface="Roboto Mono"/>
                <a:cs typeface="Roboto Mono"/>
                <a:sym typeface="Roboto Mono"/>
              </a:rPr>
              <a:t>Imaginemos un conjunto de datos con un desequilibrio de clases de 1: 100 (la clase minoritaria, 1, tiene 1 ejemplo y la mayoritaria, 0, tiene 99 ejemplos). </a:t>
            </a:r>
            <a:r>
              <a:rPr lang="es">
                <a:latin typeface="Roboto Mono"/>
                <a:ea typeface="Roboto Mono"/>
                <a:cs typeface="Roboto Mono"/>
                <a:sym typeface="Roboto Mono"/>
              </a:rPr>
              <a:t>Nuestro objetivo es identificar la clase 1.</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es">
                <a:latin typeface="Roboto Mono"/>
                <a:ea typeface="Roboto Mono"/>
                <a:cs typeface="Roboto Mono"/>
                <a:sym typeface="Roboto Mono"/>
              </a:rPr>
              <a:t>En este problema, un modelo que predice la clase mayoritaria (clase 0) para todos los ejemplos en el conjunto tendrá un accuracy de clasificación del 99%, sin embargo el modelo será malo y no servirá para nuestro objetivo.</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es">
                <a:latin typeface="Roboto Mono"/>
                <a:ea typeface="Roboto Mono"/>
                <a:cs typeface="Roboto Mono"/>
                <a:sym typeface="Roboto Mono"/>
              </a:rPr>
              <a:t>Esta situación a veces es conocida como la "paradoja del accuracy".</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p:txBody>
      </p:sp>
      <p:pic>
        <p:nvPicPr>
          <p:cNvPr id="529" name="Google Shape;529;ge4949b318b_0_471"/>
          <p:cNvPicPr preferRelativeResize="0"/>
          <p:nvPr/>
        </p:nvPicPr>
        <p:blipFill>
          <a:blip r:embed="rId3">
            <a:alphaModFix/>
          </a:blip>
          <a:stretch>
            <a:fillRect/>
          </a:stretch>
        </p:blipFill>
        <p:spPr>
          <a:xfrm>
            <a:off x="2419425" y="3780075"/>
            <a:ext cx="3947004" cy="967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e4949b318b_0_63"/>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Precision, Recall &amp; F-Score</a:t>
            </a:r>
            <a:endParaRPr>
              <a:solidFill>
                <a:srgbClr val="CEA6FF"/>
              </a:solidFill>
              <a:latin typeface="Roboto Mono"/>
              <a:ea typeface="Roboto Mono"/>
              <a:cs typeface="Roboto Mono"/>
              <a:sym typeface="Roboto Mono"/>
            </a:endParaRPr>
          </a:p>
        </p:txBody>
      </p:sp>
      <p:pic>
        <p:nvPicPr>
          <p:cNvPr id="535" name="Google Shape;535;ge4949b318b_0_63"/>
          <p:cNvPicPr preferRelativeResize="0"/>
          <p:nvPr/>
        </p:nvPicPr>
        <p:blipFill rotWithShape="1">
          <a:blip r:embed="rId3">
            <a:alphaModFix/>
          </a:blip>
          <a:srcRect b="0" l="0" r="0" t="0"/>
          <a:stretch/>
        </p:blipFill>
        <p:spPr>
          <a:xfrm>
            <a:off x="5660412" y="1584537"/>
            <a:ext cx="3218292" cy="1344525"/>
          </a:xfrm>
          <a:prstGeom prst="rect">
            <a:avLst/>
          </a:prstGeom>
          <a:noFill/>
          <a:ln>
            <a:noFill/>
          </a:ln>
        </p:spPr>
      </p:pic>
      <p:sp>
        <p:nvSpPr>
          <p:cNvPr id="536" name="Google Shape;536;ge4949b318b_0_63"/>
          <p:cNvSpPr txBox="1"/>
          <p:nvPr/>
        </p:nvSpPr>
        <p:spPr>
          <a:xfrm>
            <a:off x="666325" y="1242300"/>
            <a:ext cx="4994100" cy="367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latin typeface="Roboto Mono"/>
                <a:ea typeface="Roboto Mono"/>
                <a:cs typeface="Roboto Mono"/>
                <a:sym typeface="Roboto Mono"/>
              </a:rPr>
              <a:t>Estas métricas son adecuadas para cualquier distribución de clases</a:t>
            </a:r>
            <a:endParaRPr>
              <a:latin typeface="Roboto Mono"/>
              <a:ea typeface="Roboto Mono"/>
              <a:cs typeface="Roboto Mono"/>
              <a:sym typeface="Roboto Mono"/>
            </a:endParaRPr>
          </a:p>
          <a:p>
            <a:pPr indent="-317500" lvl="0" marL="457200" marR="0" rtl="0" algn="l">
              <a:lnSpc>
                <a:spcPct val="100000"/>
              </a:lnSpc>
              <a:spcBef>
                <a:spcPts val="0"/>
              </a:spcBef>
              <a:spcAft>
                <a:spcPts val="0"/>
              </a:spcAft>
              <a:buSzPts val="1400"/>
              <a:buFont typeface="Roboto Mono"/>
              <a:buChar char="●"/>
            </a:pPr>
            <a:r>
              <a:rPr b="1" lang="es">
                <a:latin typeface="Roboto Mono"/>
                <a:ea typeface="Roboto Mono"/>
                <a:cs typeface="Roboto Mono"/>
                <a:sym typeface="Roboto Mono"/>
              </a:rPr>
              <a:t>Precision</a:t>
            </a:r>
            <a:r>
              <a:rPr lang="es">
                <a:latin typeface="Roboto Mono"/>
                <a:ea typeface="Roboto Mono"/>
                <a:cs typeface="Roboto Mono"/>
                <a:sym typeface="Roboto Mono"/>
              </a:rPr>
              <a:t>: medida de exactitud (qué porcentaje de tuplas etiquetadas como positivas son realmente tales)</a:t>
            </a:r>
            <a:endParaRPr>
              <a:latin typeface="Roboto Mono"/>
              <a:ea typeface="Roboto Mono"/>
              <a:cs typeface="Roboto Mono"/>
              <a:sym typeface="Roboto Mono"/>
            </a:endParaRPr>
          </a:p>
          <a:p>
            <a:pPr indent="-317500" lvl="0" marL="457200" marR="0" rtl="0" algn="l">
              <a:lnSpc>
                <a:spcPct val="100000"/>
              </a:lnSpc>
              <a:spcBef>
                <a:spcPts val="0"/>
              </a:spcBef>
              <a:spcAft>
                <a:spcPts val="0"/>
              </a:spcAft>
              <a:buSzPts val="1400"/>
              <a:buFont typeface="Roboto Mono"/>
              <a:buChar char="●"/>
            </a:pPr>
            <a:r>
              <a:rPr b="1" lang="es">
                <a:latin typeface="Roboto Mono"/>
                <a:ea typeface="Roboto Mono"/>
                <a:cs typeface="Roboto Mono"/>
                <a:sym typeface="Roboto Mono"/>
              </a:rPr>
              <a:t>Recall</a:t>
            </a:r>
            <a:r>
              <a:rPr lang="es">
                <a:latin typeface="Roboto Mono"/>
                <a:ea typeface="Roboto Mono"/>
                <a:cs typeface="Roboto Mono"/>
                <a:sym typeface="Roboto Mono"/>
              </a:rPr>
              <a:t>: medida de completitud (qué porcentaje de tuplas positivas se etiquetan como tales).</a:t>
            </a:r>
            <a:endParaRPr>
              <a:latin typeface="Roboto Mono"/>
              <a:ea typeface="Roboto Mono"/>
              <a:cs typeface="Roboto Mono"/>
              <a:sym typeface="Roboto Mono"/>
            </a:endParaRPr>
          </a:p>
          <a:p>
            <a:pPr indent="-317500" lvl="0" marL="457200" marR="0" rtl="0" algn="l">
              <a:lnSpc>
                <a:spcPct val="100000"/>
              </a:lnSpc>
              <a:spcBef>
                <a:spcPts val="0"/>
              </a:spcBef>
              <a:spcAft>
                <a:spcPts val="0"/>
              </a:spcAft>
              <a:buSzPts val="1400"/>
              <a:buFont typeface="Roboto Mono"/>
              <a:buChar char="●"/>
            </a:pPr>
            <a:r>
              <a:rPr b="1" lang="es">
                <a:latin typeface="Roboto Mono"/>
                <a:ea typeface="Roboto Mono"/>
                <a:cs typeface="Roboto Mono"/>
                <a:sym typeface="Roboto Mono"/>
              </a:rPr>
              <a:t>F-Score</a:t>
            </a:r>
            <a:r>
              <a:rPr lang="es">
                <a:latin typeface="Roboto Mono"/>
                <a:ea typeface="Roboto Mono"/>
                <a:cs typeface="Roboto Mono"/>
                <a:sym typeface="Roboto Mono"/>
              </a:rPr>
              <a:t>: es la media armónica de precision y recall. Da igual importancia a la </a:t>
            </a:r>
            <a:r>
              <a:rPr lang="es">
                <a:latin typeface="Roboto Mono"/>
                <a:ea typeface="Roboto Mono"/>
                <a:cs typeface="Roboto Mono"/>
                <a:sym typeface="Roboto Mono"/>
              </a:rPr>
              <a:t>precision</a:t>
            </a:r>
            <a:r>
              <a:rPr lang="es">
                <a:latin typeface="Roboto Mono"/>
                <a:ea typeface="Roboto Mono"/>
                <a:cs typeface="Roboto Mono"/>
                <a:sym typeface="Roboto Mono"/>
              </a:rPr>
              <a:t> y la </a:t>
            </a:r>
            <a:r>
              <a:rPr lang="es">
                <a:latin typeface="Roboto Mono"/>
                <a:ea typeface="Roboto Mono"/>
                <a:cs typeface="Roboto Mono"/>
                <a:sym typeface="Roboto Mono"/>
              </a:rPr>
              <a:t>recall</a:t>
            </a:r>
            <a:r>
              <a:rPr lang="es">
                <a:latin typeface="Roboto Mono"/>
                <a:ea typeface="Roboto Mono"/>
                <a:cs typeface="Roboto Mono"/>
                <a:sym typeface="Roboto Mono"/>
              </a:rPr>
              <a:t>.</a:t>
            </a:r>
            <a:endParaRPr>
              <a:latin typeface="Roboto Mono"/>
              <a:ea typeface="Roboto Mono"/>
              <a:cs typeface="Roboto Mono"/>
              <a:sym typeface="Roboto Mono"/>
            </a:endParaRPr>
          </a:p>
          <a:p>
            <a:pPr indent="-317500" lvl="0" marL="457200" marR="0" rtl="0" algn="l">
              <a:lnSpc>
                <a:spcPct val="100000"/>
              </a:lnSpc>
              <a:spcBef>
                <a:spcPts val="0"/>
              </a:spcBef>
              <a:spcAft>
                <a:spcPts val="0"/>
              </a:spcAft>
              <a:buClr>
                <a:srgbClr val="000000"/>
              </a:buClr>
              <a:buSzPts val="1400"/>
              <a:buFont typeface="Roboto Mono"/>
              <a:buChar char="●"/>
            </a:pPr>
            <a:r>
              <a:rPr b="1" lang="es">
                <a:latin typeface="Roboto Mono"/>
                <a:ea typeface="Roboto Mono"/>
                <a:cs typeface="Roboto Mono"/>
                <a:sym typeface="Roboto Mono"/>
              </a:rPr>
              <a:t>Fβ-Score</a:t>
            </a:r>
            <a:r>
              <a:rPr lang="es">
                <a:latin typeface="Roboto Mono"/>
                <a:ea typeface="Roboto Mono"/>
                <a:cs typeface="Roboto Mono"/>
                <a:sym typeface="Roboto Mono"/>
              </a:rPr>
              <a:t>: es una medida ponderada de precision y recall. Asigna β veces más peso al </a:t>
            </a:r>
            <a:r>
              <a:rPr lang="es">
                <a:latin typeface="Roboto Mono"/>
                <a:ea typeface="Roboto Mono"/>
                <a:cs typeface="Roboto Mono"/>
                <a:sym typeface="Roboto Mono"/>
              </a:rPr>
              <a:t>recall</a:t>
            </a:r>
            <a:r>
              <a:rPr lang="es">
                <a:latin typeface="Roboto Mono"/>
                <a:ea typeface="Roboto Mono"/>
                <a:cs typeface="Roboto Mono"/>
                <a:sym typeface="Roboto Mono"/>
              </a:rPr>
              <a:t> al precision.</a:t>
            </a:r>
            <a:endParaRPr>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Mono"/>
              <a:ea typeface="Roboto Mono"/>
              <a:cs typeface="Roboto Mono"/>
              <a:sym typeface="Roboto Mono"/>
            </a:endParaRPr>
          </a:p>
        </p:txBody>
      </p:sp>
      <p:pic>
        <p:nvPicPr>
          <p:cNvPr id="537" name="Google Shape;537;ge4949b318b_0_63"/>
          <p:cNvPicPr preferRelativeResize="0"/>
          <p:nvPr/>
        </p:nvPicPr>
        <p:blipFill rotWithShape="1">
          <a:blip r:embed="rId4">
            <a:alphaModFix/>
          </a:blip>
          <a:srcRect b="0" l="0" r="0" t="0"/>
          <a:stretch/>
        </p:blipFill>
        <p:spPr>
          <a:xfrm>
            <a:off x="5614625" y="3012150"/>
            <a:ext cx="3309876" cy="1326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e4949b318b_0_75"/>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Curva ROC</a:t>
            </a:r>
            <a:endParaRPr>
              <a:solidFill>
                <a:srgbClr val="CEA6FF"/>
              </a:solidFill>
              <a:latin typeface="Roboto Mono"/>
              <a:ea typeface="Roboto Mono"/>
              <a:cs typeface="Roboto Mono"/>
              <a:sym typeface="Roboto Mono"/>
            </a:endParaRPr>
          </a:p>
        </p:txBody>
      </p:sp>
      <p:pic>
        <p:nvPicPr>
          <p:cNvPr id="543" name="Google Shape;543;ge4949b318b_0_75"/>
          <p:cNvPicPr preferRelativeResize="0"/>
          <p:nvPr/>
        </p:nvPicPr>
        <p:blipFill rotWithShape="1">
          <a:blip r:embed="rId3">
            <a:alphaModFix/>
          </a:blip>
          <a:srcRect b="0" l="0" r="0" t="0"/>
          <a:stretch/>
        </p:blipFill>
        <p:spPr>
          <a:xfrm>
            <a:off x="6501250" y="3147532"/>
            <a:ext cx="2188075" cy="1995969"/>
          </a:xfrm>
          <a:prstGeom prst="rect">
            <a:avLst/>
          </a:prstGeom>
          <a:noFill/>
          <a:ln>
            <a:noFill/>
          </a:ln>
        </p:spPr>
      </p:pic>
      <p:pic>
        <p:nvPicPr>
          <p:cNvPr id="544" name="Google Shape;544;ge4949b318b_0_75"/>
          <p:cNvPicPr preferRelativeResize="0"/>
          <p:nvPr/>
        </p:nvPicPr>
        <p:blipFill rotWithShape="1">
          <a:blip r:embed="rId4">
            <a:alphaModFix/>
          </a:blip>
          <a:srcRect b="0" l="0" r="0" t="69259"/>
          <a:stretch/>
        </p:blipFill>
        <p:spPr>
          <a:xfrm>
            <a:off x="6481325" y="1827650"/>
            <a:ext cx="2540451" cy="1023199"/>
          </a:xfrm>
          <a:prstGeom prst="rect">
            <a:avLst/>
          </a:prstGeom>
          <a:noFill/>
          <a:ln>
            <a:noFill/>
          </a:ln>
        </p:spPr>
      </p:pic>
      <p:sp>
        <p:nvSpPr>
          <p:cNvPr id="545" name="Google Shape;545;ge4949b318b_0_75"/>
          <p:cNvSpPr txBox="1"/>
          <p:nvPr/>
        </p:nvSpPr>
        <p:spPr>
          <a:xfrm>
            <a:off x="677125" y="1432825"/>
            <a:ext cx="5130300" cy="3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latin typeface="Roboto Mono"/>
                <a:ea typeface="Roboto Mono"/>
                <a:cs typeface="Roboto Mono"/>
                <a:sym typeface="Roboto Mono"/>
              </a:rPr>
              <a:t>La curva AUC - ROC es una medida de performance para problemas de clasificación en varios puntos de corte. La ROC (Característica Operativa del Receptor) es una curva de probabilidad y AUC (Área Bajo la Curva) representa el grado o medida de separabilidad.</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s">
                <a:latin typeface="Roboto Mono"/>
                <a:ea typeface="Roboto Mono"/>
                <a:cs typeface="Roboto Mono"/>
                <a:sym typeface="Roboto Mono"/>
              </a:rPr>
              <a:t>Indica cuánto es capaz de distinguir el modelo entre clases. Cuanto mayor sea el AUC, mejor es el modelo para predecir 0 como 0 y 1 como 1.</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400"/>
              <a:buFont typeface="Arial"/>
              <a:buNone/>
            </a:pPr>
            <a:r>
              <a:rPr lang="es">
                <a:latin typeface="Roboto Mono"/>
                <a:ea typeface="Roboto Mono"/>
                <a:cs typeface="Roboto Mono"/>
                <a:sym typeface="Roboto Mono"/>
              </a:rPr>
              <a:t>Por analogía, cuanto mayor es el AUC, mejor es el modelo para distinguir entre clases.</a:t>
            </a:r>
            <a:endParaRPr>
              <a:latin typeface="Roboto Mono"/>
              <a:ea typeface="Roboto Mono"/>
              <a:cs typeface="Roboto Mono"/>
              <a:sym typeface="Roboto Mono"/>
            </a:endParaRPr>
          </a:p>
        </p:txBody>
      </p:sp>
      <p:pic>
        <p:nvPicPr>
          <p:cNvPr id="546" name="Google Shape;546;ge4949b318b_0_75"/>
          <p:cNvPicPr preferRelativeResize="0"/>
          <p:nvPr/>
        </p:nvPicPr>
        <p:blipFill rotWithShape="1">
          <a:blip r:embed="rId4">
            <a:alphaModFix/>
          </a:blip>
          <a:srcRect b="40758" l="0" r="0" t="33939"/>
          <a:stretch/>
        </p:blipFill>
        <p:spPr>
          <a:xfrm>
            <a:off x="6431200" y="981863"/>
            <a:ext cx="2551422" cy="845800"/>
          </a:xfrm>
          <a:prstGeom prst="rect">
            <a:avLst/>
          </a:prstGeom>
          <a:noFill/>
          <a:ln>
            <a:noFill/>
          </a:ln>
        </p:spPr>
      </p:pic>
      <p:pic>
        <p:nvPicPr>
          <p:cNvPr id="547" name="Google Shape;547;ge4949b318b_0_75"/>
          <p:cNvPicPr preferRelativeResize="0"/>
          <p:nvPr/>
        </p:nvPicPr>
        <p:blipFill rotWithShape="1">
          <a:blip r:embed="rId4">
            <a:alphaModFix/>
          </a:blip>
          <a:srcRect b="76073" l="0" r="0" t="0"/>
          <a:stretch/>
        </p:blipFill>
        <p:spPr>
          <a:xfrm>
            <a:off x="6390025" y="72100"/>
            <a:ext cx="2551425" cy="7998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ge4e037f722_0_0"/>
          <p:cNvPicPr preferRelativeResize="0"/>
          <p:nvPr/>
        </p:nvPicPr>
        <p:blipFill rotWithShape="1">
          <a:blip r:embed="rId3">
            <a:alphaModFix/>
          </a:blip>
          <a:srcRect b="0" l="0" r="0" t="0"/>
          <a:stretch/>
        </p:blipFill>
        <p:spPr>
          <a:xfrm>
            <a:off x="4405625" y="2438838"/>
            <a:ext cx="3384876" cy="996625"/>
          </a:xfrm>
          <a:prstGeom prst="rect">
            <a:avLst/>
          </a:prstGeom>
          <a:noFill/>
          <a:ln>
            <a:noFill/>
          </a:ln>
        </p:spPr>
      </p:pic>
      <p:pic>
        <p:nvPicPr>
          <p:cNvPr id="553" name="Google Shape;553;ge4e037f722_0_0"/>
          <p:cNvPicPr preferRelativeResize="0"/>
          <p:nvPr/>
        </p:nvPicPr>
        <p:blipFill rotWithShape="1">
          <a:blip r:embed="rId4">
            <a:alphaModFix/>
          </a:blip>
          <a:srcRect b="0" l="0" r="0" t="0"/>
          <a:stretch/>
        </p:blipFill>
        <p:spPr>
          <a:xfrm>
            <a:off x="4507800" y="3822600"/>
            <a:ext cx="3384876" cy="1057769"/>
          </a:xfrm>
          <a:prstGeom prst="rect">
            <a:avLst/>
          </a:prstGeom>
          <a:noFill/>
          <a:ln>
            <a:noFill/>
          </a:ln>
        </p:spPr>
      </p:pic>
      <p:sp>
        <p:nvSpPr>
          <p:cNvPr id="554" name="Google Shape;554;ge4e037f722_0_0"/>
          <p:cNvSpPr txBox="1"/>
          <p:nvPr/>
        </p:nvSpPr>
        <p:spPr>
          <a:xfrm>
            <a:off x="208025" y="1160250"/>
            <a:ext cx="8183100" cy="9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sz="1300">
                <a:latin typeface="Roboto Mono"/>
                <a:ea typeface="Roboto Mono"/>
                <a:cs typeface="Roboto Mono"/>
                <a:sym typeface="Roboto Mono"/>
              </a:rPr>
              <a:t>ROC es una curva de probabilidad:</a:t>
            </a:r>
            <a:endParaRPr sz="1300">
              <a:latin typeface="Roboto Mono"/>
              <a:ea typeface="Roboto Mono"/>
              <a:cs typeface="Roboto Mono"/>
              <a:sym typeface="Roboto Mono"/>
            </a:endParaRPr>
          </a:p>
          <a:p>
            <a:pPr indent="-311150" lvl="0" marL="457200" marR="0" rtl="0" algn="l">
              <a:lnSpc>
                <a:spcPct val="100000"/>
              </a:lnSpc>
              <a:spcBef>
                <a:spcPts val="0"/>
              </a:spcBef>
              <a:spcAft>
                <a:spcPts val="0"/>
              </a:spcAft>
              <a:buSzPts val="1300"/>
              <a:buFont typeface="Roboto Mono"/>
              <a:buChar char="●"/>
            </a:pPr>
            <a:r>
              <a:rPr lang="es" sz="1300">
                <a:latin typeface="Roboto Mono"/>
                <a:ea typeface="Roboto Mono"/>
                <a:cs typeface="Roboto Mono"/>
                <a:sym typeface="Roboto Mono"/>
              </a:rPr>
              <a:t>la curva de distribución roja es de clase positiva (por ejemplo, fraude) y </a:t>
            </a:r>
            <a:endParaRPr sz="1300">
              <a:latin typeface="Roboto Mono"/>
              <a:ea typeface="Roboto Mono"/>
              <a:cs typeface="Roboto Mono"/>
              <a:sym typeface="Roboto Mono"/>
            </a:endParaRPr>
          </a:p>
          <a:p>
            <a:pPr indent="-311150" lvl="0" marL="457200" marR="0" rtl="0" algn="l">
              <a:lnSpc>
                <a:spcPct val="100000"/>
              </a:lnSpc>
              <a:spcBef>
                <a:spcPts val="0"/>
              </a:spcBef>
              <a:spcAft>
                <a:spcPts val="0"/>
              </a:spcAft>
              <a:buSzPts val="1300"/>
              <a:buFont typeface="Roboto Mono"/>
              <a:buChar char="●"/>
            </a:pPr>
            <a:r>
              <a:rPr lang="es" sz="1300">
                <a:latin typeface="Roboto Mono"/>
                <a:ea typeface="Roboto Mono"/>
                <a:cs typeface="Roboto Mono"/>
                <a:sym typeface="Roboto Mono"/>
              </a:rPr>
              <a:t>la curva de distribución verde es de clase negativa (por ejemplo, no fraude).</a:t>
            </a:r>
            <a:endParaRPr i="0" sz="1300" u="none" cap="none" strike="noStrike">
              <a:solidFill>
                <a:srgbClr val="000000"/>
              </a:solidFill>
              <a:latin typeface="Roboto Mono"/>
              <a:ea typeface="Roboto Mono"/>
              <a:cs typeface="Roboto Mono"/>
              <a:sym typeface="Roboto Mono"/>
            </a:endParaRPr>
          </a:p>
        </p:txBody>
      </p:sp>
      <p:sp>
        <p:nvSpPr>
          <p:cNvPr id="555" name="Google Shape;555;ge4e037f722_0_0"/>
          <p:cNvSpPr txBox="1"/>
          <p:nvPr/>
        </p:nvSpPr>
        <p:spPr>
          <a:xfrm>
            <a:off x="713225" y="2486150"/>
            <a:ext cx="3050700" cy="73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000">
                <a:latin typeface="Roboto Mono"/>
                <a:ea typeface="Roboto Mono"/>
                <a:cs typeface="Roboto Mono"/>
                <a:sym typeface="Roboto Mono"/>
              </a:rPr>
              <a:t>Situación ideal. </a:t>
            </a:r>
            <a:r>
              <a:rPr lang="es" sz="1000">
                <a:latin typeface="Roboto Mono"/>
                <a:ea typeface="Roboto Mono"/>
                <a:cs typeface="Roboto Mono"/>
                <a:sym typeface="Roboto Mono"/>
              </a:rPr>
              <a:t>Cuando dos curvas no se superponen en absoluto, significa que el modelo tiene una medida ideal de separabilidad. Es perfectamente capaz de distinguir entre clase positiva y clase negativa.</a:t>
            </a:r>
            <a:endParaRPr i="0" sz="1000" u="none" cap="none" strike="noStrike">
              <a:solidFill>
                <a:srgbClr val="000000"/>
              </a:solidFill>
              <a:latin typeface="Roboto Mono"/>
              <a:ea typeface="Roboto Mono"/>
              <a:cs typeface="Roboto Mono"/>
              <a:sym typeface="Roboto Mono"/>
            </a:endParaRPr>
          </a:p>
        </p:txBody>
      </p:sp>
      <p:sp>
        <p:nvSpPr>
          <p:cNvPr id="556" name="Google Shape;556;ge4e037f722_0_0"/>
          <p:cNvSpPr txBox="1"/>
          <p:nvPr/>
        </p:nvSpPr>
        <p:spPr>
          <a:xfrm>
            <a:off x="749500" y="3639838"/>
            <a:ext cx="3050700" cy="132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s" sz="1000">
                <a:latin typeface="Roboto Mono"/>
                <a:ea typeface="Roboto Mono"/>
                <a:cs typeface="Roboto Mono"/>
                <a:sym typeface="Roboto Mono"/>
              </a:rPr>
              <a:t>Cuando dos distribuciones se </a:t>
            </a:r>
            <a:r>
              <a:rPr b="1" lang="es" sz="1000">
                <a:latin typeface="Roboto Mono"/>
                <a:ea typeface="Roboto Mono"/>
                <a:cs typeface="Roboto Mono"/>
                <a:sym typeface="Roboto Mono"/>
              </a:rPr>
              <a:t>superponen</a:t>
            </a:r>
            <a:r>
              <a:rPr lang="es" sz="1000">
                <a:latin typeface="Roboto Mono"/>
                <a:ea typeface="Roboto Mono"/>
                <a:cs typeface="Roboto Mono"/>
                <a:sym typeface="Roboto Mono"/>
              </a:rPr>
              <a:t>, introducimos un error de tipo 1 y de tipo 2. Dependiendo del umbral, podemos minimizarlos o maximizarlos. Cuando el AUC es 0,7, significa que hay un 70% de posibilidades de que el modelo pueda distinguir entre clase positiva y clase negativa.</a:t>
            </a:r>
            <a:endParaRPr i="0" sz="1000" u="none" cap="none" strike="noStrike">
              <a:solidFill>
                <a:srgbClr val="000000"/>
              </a:solidFill>
              <a:latin typeface="Roboto Mono"/>
              <a:ea typeface="Roboto Mono"/>
              <a:cs typeface="Roboto Mono"/>
              <a:sym typeface="Roboto Mono"/>
            </a:endParaRPr>
          </a:p>
        </p:txBody>
      </p:sp>
      <p:sp>
        <p:nvSpPr>
          <p:cNvPr id="557" name="Google Shape;557;ge4e037f722_0_0"/>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Curva ROC</a:t>
            </a:r>
            <a:endParaRPr>
              <a:solidFill>
                <a:srgbClr val="CEA6FF"/>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ge4949b318b_0_82"/>
          <p:cNvPicPr preferRelativeResize="0"/>
          <p:nvPr/>
        </p:nvPicPr>
        <p:blipFill rotWithShape="1">
          <a:blip r:embed="rId3">
            <a:alphaModFix/>
          </a:blip>
          <a:srcRect b="0" l="0" r="0" t="0"/>
          <a:stretch/>
        </p:blipFill>
        <p:spPr>
          <a:xfrm>
            <a:off x="4647050" y="1772969"/>
            <a:ext cx="3449524" cy="1238431"/>
          </a:xfrm>
          <a:prstGeom prst="rect">
            <a:avLst/>
          </a:prstGeom>
          <a:noFill/>
          <a:ln>
            <a:noFill/>
          </a:ln>
        </p:spPr>
      </p:pic>
      <p:pic>
        <p:nvPicPr>
          <p:cNvPr id="563" name="Google Shape;563;ge4949b318b_0_82"/>
          <p:cNvPicPr preferRelativeResize="0"/>
          <p:nvPr/>
        </p:nvPicPr>
        <p:blipFill rotWithShape="1">
          <a:blip r:embed="rId4">
            <a:alphaModFix/>
          </a:blip>
          <a:srcRect b="0" l="0" r="0" t="0"/>
          <a:stretch/>
        </p:blipFill>
        <p:spPr>
          <a:xfrm>
            <a:off x="4102290" y="3414875"/>
            <a:ext cx="4539036" cy="1238425"/>
          </a:xfrm>
          <a:prstGeom prst="rect">
            <a:avLst/>
          </a:prstGeom>
          <a:noFill/>
          <a:ln>
            <a:noFill/>
          </a:ln>
        </p:spPr>
      </p:pic>
      <p:sp>
        <p:nvSpPr>
          <p:cNvPr id="564" name="Google Shape;564;ge4949b318b_0_82"/>
          <p:cNvSpPr txBox="1"/>
          <p:nvPr/>
        </p:nvSpPr>
        <p:spPr>
          <a:xfrm>
            <a:off x="673000" y="1866950"/>
            <a:ext cx="2821200" cy="55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s" sz="1000">
                <a:latin typeface="Roboto Mono"/>
                <a:ea typeface="Roboto Mono"/>
                <a:cs typeface="Roboto Mono"/>
                <a:sym typeface="Roboto Mono"/>
              </a:rPr>
              <a:t>Ésta es la peor situación. Cuando el AUC es aproximadamente 0,5, el modelo no tiene capacidad de discriminación para distinguir entre clase positiva y clase negativa.</a:t>
            </a:r>
            <a:endParaRPr i="0" sz="1000" u="none" cap="none" strike="noStrike">
              <a:solidFill>
                <a:srgbClr val="000000"/>
              </a:solidFill>
              <a:latin typeface="Roboto Mono"/>
              <a:ea typeface="Roboto Mono"/>
              <a:cs typeface="Roboto Mono"/>
              <a:sym typeface="Roboto Mono"/>
            </a:endParaRPr>
          </a:p>
        </p:txBody>
      </p:sp>
      <p:sp>
        <p:nvSpPr>
          <p:cNvPr id="565" name="Google Shape;565;ge4949b318b_0_82"/>
          <p:cNvSpPr txBox="1"/>
          <p:nvPr/>
        </p:nvSpPr>
        <p:spPr>
          <a:xfrm>
            <a:off x="673000" y="3594600"/>
            <a:ext cx="2821200" cy="50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sz="1000">
                <a:latin typeface="Roboto Mono"/>
                <a:ea typeface="Roboto Mono"/>
                <a:cs typeface="Roboto Mono"/>
                <a:sym typeface="Roboto Mono"/>
              </a:rPr>
              <a:t>Cuando AUC es aproximadamente 0, el modelo en realidad está recíprocamente entre las clases. Significa que el modelo predice la clase negativa como una clase positiva y viceversa.</a:t>
            </a:r>
            <a:endParaRPr i="0" sz="1000" u="none" cap="none" strike="noStrike">
              <a:solidFill>
                <a:srgbClr val="000000"/>
              </a:solidFill>
              <a:latin typeface="Roboto Mono"/>
              <a:ea typeface="Roboto Mono"/>
              <a:cs typeface="Roboto Mono"/>
              <a:sym typeface="Roboto Mono"/>
            </a:endParaRPr>
          </a:p>
        </p:txBody>
      </p:sp>
      <p:sp>
        <p:nvSpPr>
          <p:cNvPr id="566" name="Google Shape;566;ge4949b318b_0_82"/>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Curva ROC</a:t>
            </a:r>
            <a:endParaRPr>
              <a:solidFill>
                <a:srgbClr val="CEA6FF"/>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e4949b318b_0_70"/>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Criterios “soft”</a:t>
            </a:r>
            <a:endParaRPr>
              <a:solidFill>
                <a:srgbClr val="CEA6FF"/>
              </a:solidFill>
              <a:latin typeface="Roboto Mono"/>
              <a:ea typeface="Roboto Mono"/>
              <a:cs typeface="Roboto Mono"/>
              <a:sym typeface="Roboto Mono"/>
            </a:endParaRPr>
          </a:p>
        </p:txBody>
      </p:sp>
      <p:sp>
        <p:nvSpPr>
          <p:cNvPr id="572" name="Google Shape;572;ge4949b318b_0_70"/>
          <p:cNvSpPr txBox="1"/>
          <p:nvPr>
            <p:ph idx="1" type="body"/>
          </p:nvPr>
        </p:nvSpPr>
        <p:spPr>
          <a:xfrm>
            <a:off x="713225" y="1119875"/>
            <a:ext cx="7380000" cy="3867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Mono"/>
              <a:buChar char="●"/>
            </a:pPr>
            <a:r>
              <a:rPr b="1" lang="es" sz="1400">
                <a:latin typeface="Roboto Mono"/>
                <a:ea typeface="Roboto Mono"/>
                <a:cs typeface="Roboto Mono"/>
                <a:sym typeface="Roboto Mono"/>
              </a:rPr>
              <a:t>Velocidad</a:t>
            </a:r>
            <a:r>
              <a:rPr lang="es" sz="1400">
                <a:latin typeface="Roboto Mono"/>
                <a:ea typeface="Roboto Mono"/>
                <a:cs typeface="Roboto Mono"/>
                <a:sym typeface="Roboto Mono"/>
              </a:rPr>
              <a:t>: se refiere a los costos computacionales involucrados en generar y usar el clasificador dado.</a:t>
            </a:r>
            <a:endParaRPr sz="14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b="1" lang="es" sz="1400">
                <a:latin typeface="Roboto Mono"/>
                <a:ea typeface="Roboto Mono"/>
                <a:cs typeface="Roboto Mono"/>
                <a:sym typeface="Roboto Mono"/>
              </a:rPr>
              <a:t>Robustez</a:t>
            </a:r>
            <a:r>
              <a:rPr lang="es" sz="1400">
                <a:latin typeface="Roboto Mono"/>
                <a:ea typeface="Roboto Mono"/>
                <a:cs typeface="Roboto Mono"/>
                <a:sym typeface="Roboto Mono"/>
              </a:rPr>
              <a:t>: esta es la capacidad del clasificador para hacer predicciones correctas dados datos ruidosos o datos con valores faltantes.</a:t>
            </a:r>
            <a:endParaRPr sz="14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b="1" lang="es" sz="1400">
                <a:latin typeface="Roboto Mono"/>
                <a:ea typeface="Roboto Mono"/>
                <a:cs typeface="Roboto Mono"/>
                <a:sym typeface="Roboto Mono"/>
              </a:rPr>
              <a:t>Escalabilidad</a:t>
            </a:r>
            <a:r>
              <a:rPr lang="es" sz="1400">
                <a:latin typeface="Roboto Mono"/>
                <a:ea typeface="Roboto Mono"/>
                <a:cs typeface="Roboto Mono"/>
                <a:sym typeface="Roboto Mono"/>
              </a:rPr>
              <a:t>: se refiere a la capacidad de construir el clasificador de manera eficiente dada una gran cantidad de datos.</a:t>
            </a:r>
            <a:endParaRPr sz="14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b="1" lang="es" sz="1400">
                <a:latin typeface="Roboto Mono"/>
                <a:ea typeface="Roboto Mono"/>
                <a:cs typeface="Roboto Mono"/>
                <a:sym typeface="Roboto Mono"/>
              </a:rPr>
              <a:t>Interpretabilidad</a:t>
            </a:r>
            <a:r>
              <a:rPr lang="es" sz="1400">
                <a:latin typeface="Roboto Mono"/>
                <a:ea typeface="Roboto Mono"/>
                <a:cs typeface="Roboto Mono"/>
                <a:sym typeface="Roboto Mono"/>
              </a:rPr>
              <a:t>: se refiere al nivel de comprensión y conocimiento que proporciona el clasificador o predictor.</a:t>
            </a:r>
            <a:endParaRPr sz="1400">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ge29ce42a51_0_876"/>
          <p:cNvPicPr preferRelativeResize="0"/>
          <p:nvPr/>
        </p:nvPicPr>
        <p:blipFill rotWithShape="1">
          <a:blip r:embed="rId3">
            <a:alphaModFix/>
          </a:blip>
          <a:srcRect b="1935" l="10868" r="6040" t="4096"/>
          <a:stretch/>
        </p:blipFill>
        <p:spPr>
          <a:xfrm>
            <a:off x="161500" y="149075"/>
            <a:ext cx="4273825" cy="4832925"/>
          </a:xfrm>
          <a:prstGeom prst="rect">
            <a:avLst/>
          </a:prstGeom>
          <a:noFill/>
          <a:ln>
            <a:noFill/>
          </a:ln>
        </p:spPr>
      </p:pic>
      <p:sp>
        <p:nvSpPr>
          <p:cNvPr id="578" name="Google Shape;578;ge29ce42a51_0_876"/>
          <p:cNvSpPr txBox="1"/>
          <p:nvPr/>
        </p:nvSpPr>
        <p:spPr>
          <a:xfrm>
            <a:off x="5013475" y="2743592"/>
            <a:ext cx="3423600" cy="62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600">
                <a:solidFill>
                  <a:srgbClr val="FFFFFF"/>
                </a:solidFill>
                <a:latin typeface="Montserrat"/>
                <a:ea typeface="Montserrat"/>
                <a:cs typeface="Montserrat"/>
                <a:sym typeface="Montserrat"/>
              </a:rPr>
              <a:t>Desbalanceo de clases</a:t>
            </a:r>
            <a:endParaRPr sz="2600">
              <a:solidFill>
                <a:srgbClr val="FFFFFF"/>
              </a:solidFill>
              <a:latin typeface="Montserrat"/>
              <a:ea typeface="Montserrat"/>
              <a:cs typeface="Montserrat"/>
              <a:sym typeface="Montserrat"/>
            </a:endParaRPr>
          </a:p>
        </p:txBody>
      </p:sp>
      <p:sp>
        <p:nvSpPr>
          <p:cNvPr id="579" name="Google Shape;579;ge29ce42a51_0_876"/>
          <p:cNvSpPr txBox="1"/>
          <p:nvPr/>
        </p:nvSpPr>
        <p:spPr>
          <a:xfrm>
            <a:off x="5379775" y="1510800"/>
            <a:ext cx="3057300" cy="11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7000">
                <a:solidFill>
                  <a:srgbClr val="FFFFFF"/>
                </a:solidFill>
                <a:latin typeface="Montserrat"/>
                <a:ea typeface="Montserrat"/>
                <a:cs typeface="Montserrat"/>
                <a:sym typeface="Montserrat"/>
              </a:rPr>
              <a:t>05</a:t>
            </a:r>
            <a:endParaRPr sz="7000">
              <a:solidFill>
                <a:srgbClr val="FFFFFF"/>
              </a:solidFill>
              <a:latin typeface="Montserrat"/>
              <a:ea typeface="Montserrat"/>
              <a:cs typeface="Montserrat"/>
              <a:sym typeface="Montserrat"/>
            </a:endParaRPr>
          </a:p>
        </p:txBody>
      </p:sp>
      <p:sp>
        <p:nvSpPr>
          <p:cNvPr id="580" name="Google Shape;580;ge29ce42a51_0_876"/>
          <p:cNvSpPr txBox="1"/>
          <p:nvPr/>
        </p:nvSpPr>
        <p:spPr>
          <a:xfrm>
            <a:off x="5190175" y="3528270"/>
            <a:ext cx="3246900" cy="6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latin typeface="Roboto Mono"/>
                <a:ea typeface="Roboto Mono"/>
                <a:cs typeface="Roboto Mono"/>
                <a:sym typeface="Roboto Mono"/>
              </a:rPr>
              <a:t>Problemas del desbalanceo y soluciones</a:t>
            </a:r>
            <a:endParaRPr sz="1000">
              <a:solidFill>
                <a:srgbClr val="FFFFFF"/>
              </a:solidFill>
              <a:latin typeface="Roboto Mono"/>
              <a:ea typeface="Roboto Mono"/>
              <a:cs typeface="Roboto Mono"/>
              <a:sym typeface="Roboto Mono"/>
            </a:endParaRPr>
          </a:p>
        </p:txBody>
      </p:sp>
      <p:sp>
        <p:nvSpPr>
          <p:cNvPr id="581" name="Google Shape;581;ge29ce42a51_0_876"/>
          <p:cNvSpPr/>
          <p:nvPr/>
        </p:nvSpPr>
        <p:spPr>
          <a:xfrm>
            <a:off x="0" y="0"/>
            <a:ext cx="4572000" cy="5143500"/>
          </a:xfrm>
          <a:prstGeom prst="frame">
            <a:avLst>
              <a:gd fmla="val 3424"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e4949b318b_0_492"/>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Desbalanceo de clases</a:t>
            </a:r>
            <a:endParaRPr>
              <a:solidFill>
                <a:srgbClr val="CEA6FF"/>
              </a:solidFill>
              <a:latin typeface="Roboto Mono"/>
              <a:ea typeface="Roboto Mono"/>
              <a:cs typeface="Roboto Mono"/>
              <a:sym typeface="Roboto Mono"/>
            </a:endParaRPr>
          </a:p>
        </p:txBody>
      </p:sp>
      <p:sp>
        <p:nvSpPr>
          <p:cNvPr id="587" name="Google Shape;587;ge4949b318b_0_492"/>
          <p:cNvSpPr txBox="1"/>
          <p:nvPr>
            <p:ph idx="1" type="body"/>
          </p:nvPr>
        </p:nvSpPr>
        <p:spPr>
          <a:xfrm>
            <a:off x="713225" y="1119875"/>
            <a:ext cx="7380000" cy="386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oboto Mono"/>
                <a:ea typeface="Roboto Mono"/>
                <a:cs typeface="Roboto Mono"/>
                <a:sym typeface="Roboto Mono"/>
              </a:rPr>
              <a:t>Existen problemas en los cuales la distribución de las clases están fuertemente desbalanceados. Por ejemplo: detección de fraude, detección de enfermedades, predicción de default bancario, etc.</a:t>
            </a:r>
            <a:endParaRPr sz="14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400">
              <a:latin typeface="Roboto Mono"/>
              <a:ea typeface="Roboto Mono"/>
              <a:cs typeface="Roboto Mono"/>
              <a:sym typeface="Roboto Mono"/>
            </a:endParaRPr>
          </a:p>
          <a:p>
            <a:pPr indent="0" lvl="0" marL="0" rtl="0" algn="l">
              <a:lnSpc>
                <a:spcPct val="115000"/>
              </a:lnSpc>
              <a:spcBef>
                <a:spcPts val="0"/>
              </a:spcBef>
              <a:spcAft>
                <a:spcPts val="0"/>
              </a:spcAft>
              <a:buNone/>
            </a:pPr>
            <a:r>
              <a:rPr lang="es" sz="1400">
                <a:latin typeface="Roboto Mono"/>
                <a:ea typeface="Roboto Mono"/>
                <a:cs typeface="Roboto Mono"/>
                <a:sym typeface="Roboto Mono"/>
              </a:rPr>
              <a:t>Los problemas que nos puede traer esta asimetría en la </a:t>
            </a:r>
            <a:r>
              <a:rPr lang="es" sz="1400">
                <a:latin typeface="Roboto Mono"/>
                <a:ea typeface="Roboto Mono"/>
                <a:cs typeface="Roboto Mono"/>
                <a:sym typeface="Roboto Mono"/>
              </a:rPr>
              <a:t>distribución</a:t>
            </a:r>
            <a:r>
              <a:rPr lang="es" sz="1400">
                <a:latin typeface="Roboto Mono"/>
                <a:ea typeface="Roboto Mono"/>
                <a:cs typeface="Roboto Mono"/>
                <a:sym typeface="Roboto Mono"/>
              </a:rPr>
              <a:t> son:</a:t>
            </a:r>
            <a:endParaRPr sz="14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4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b="1" lang="es" sz="1400">
                <a:latin typeface="Roboto Mono"/>
                <a:ea typeface="Roboto Mono"/>
                <a:cs typeface="Roboto Mono"/>
                <a:sym typeface="Roboto Mono"/>
              </a:rPr>
              <a:t>clasificación mayoritaria: </a:t>
            </a:r>
            <a:r>
              <a:rPr lang="es" sz="1400">
                <a:latin typeface="Roboto Mono"/>
                <a:ea typeface="Roboto Mono"/>
                <a:cs typeface="Roboto Mono"/>
                <a:sym typeface="Roboto Mono"/>
              </a:rPr>
              <a:t>los modelos tienen a clasificar todo como la clase mayoritar</a:t>
            </a:r>
            <a:r>
              <a:rPr lang="es" sz="1400">
                <a:latin typeface="Roboto Mono"/>
                <a:ea typeface="Roboto Mono"/>
                <a:cs typeface="Roboto Mono"/>
                <a:sym typeface="Roboto Mono"/>
              </a:rPr>
              <a:t>ia</a:t>
            </a:r>
            <a:endParaRPr sz="14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4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b="1" lang="es" sz="1400">
                <a:latin typeface="Roboto Mono"/>
                <a:ea typeface="Roboto Mono"/>
                <a:cs typeface="Roboto Mono"/>
                <a:sym typeface="Roboto Mono"/>
              </a:rPr>
              <a:t>overfitting:</a:t>
            </a:r>
            <a:r>
              <a:rPr lang="es" sz="1400">
                <a:latin typeface="Roboto Mono"/>
                <a:ea typeface="Roboto Mono"/>
                <a:cs typeface="Roboto Mono"/>
                <a:sym typeface="Roboto Mono"/>
              </a:rPr>
              <a:t> modelos más complejos logran identificar casos de la clase minoritaria, pero al ser tan pocos ejemplos pierden capacidad par generalizar </a:t>
            </a:r>
            <a:endParaRPr sz="1400">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e29ce42a51_0_624"/>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Problemas de clasificación</a:t>
            </a:r>
            <a:endParaRPr>
              <a:solidFill>
                <a:srgbClr val="CEA6FF"/>
              </a:solidFill>
            </a:endParaRPr>
          </a:p>
        </p:txBody>
      </p:sp>
      <p:sp>
        <p:nvSpPr>
          <p:cNvPr id="263" name="Google Shape;263;ge29ce42a51_0_624"/>
          <p:cNvSpPr txBox="1"/>
          <p:nvPr>
            <p:ph idx="1" type="body"/>
          </p:nvPr>
        </p:nvSpPr>
        <p:spPr>
          <a:xfrm>
            <a:off x="713225" y="1119875"/>
            <a:ext cx="7587000" cy="402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El objetivo de los modelos predictivos utilizar datos históricos para realizar una </a:t>
            </a:r>
            <a:r>
              <a:rPr lang="es" sz="1600">
                <a:latin typeface="Roboto Mono"/>
                <a:ea typeface="Roboto Mono"/>
                <a:cs typeface="Roboto Mono"/>
                <a:sym typeface="Roboto Mono"/>
              </a:rPr>
              <a:t>predicción</a:t>
            </a:r>
            <a:r>
              <a:rPr lang="es" sz="1600">
                <a:latin typeface="Roboto Mono"/>
                <a:ea typeface="Roboto Mono"/>
                <a:cs typeface="Roboto Mono"/>
                <a:sym typeface="Roboto Mono"/>
              </a:rPr>
              <a:t> basada en nuevos datos para los cuales no se tiene una respuesta.</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En términos matemáticos, podemos pensar a los modelos predictivos como una función (f) que busca consumir variables input (x) para calcular el valor de una variable output (y). </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Este enfoque se conoce como </a:t>
            </a:r>
            <a:r>
              <a:rPr b="1" lang="es" sz="1600">
                <a:latin typeface="Roboto Mono"/>
                <a:ea typeface="Roboto Mono"/>
                <a:cs typeface="Roboto Mono"/>
                <a:sym typeface="Roboto Mono"/>
              </a:rPr>
              <a:t>aproximación funcional</a:t>
            </a:r>
            <a:r>
              <a:rPr lang="es" sz="1600">
                <a:latin typeface="Roboto Mono"/>
                <a:ea typeface="Roboto Mono"/>
                <a:cs typeface="Roboto Mono"/>
                <a:sym typeface="Roboto Mono"/>
              </a:rPr>
              <a:t>. Se puede dividir el universo de problemas que se buscan solucionar con este método en dos:</a:t>
            </a:r>
            <a:endParaRPr sz="1600">
              <a:latin typeface="Roboto Mono"/>
              <a:ea typeface="Roboto Mono"/>
              <a:cs typeface="Roboto Mono"/>
              <a:sym typeface="Roboto Mono"/>
            </a:endParaRPr>
          </a:p>
          <a:p>
            <a:pPr indent="-330200" lvl="0" marL="457200" rtl="0" algn="l">
              <a:lnSpc>
                <a:spcPct val="100000"/>
              </a:lnSpc>
              <a:spcBef>
                <a:spcPts val="1600"/>
              </a:spcBef>
              <a:spcAft>
                <a:spcPts val="0"/>
              </a:spcAft>
              <a:buSzPts val="1600"/>
              <a:buFont typeface="Roboto Mono"/>
              <a:buChar char="●"/>
            </a:pPr>
            <a:r>
              <a:rPr lang="es" sz="1600">
                <a:latin typeface="Roboto Mono"/>
                <a:ea typeface="Roboto Mono"/>
                <a:cs typeface="Roboto Mono"/>
                <a:sym typeface="Roboto Mono"/>
              </a:rPr>
              <a:t>Problemas de regresión</a:t>
            </a:r>
            <a:endParaRPr sz="1600">
              <a:latin typeface="Roboto Mono"/>
              <a:ea typeface="Roboto Mono"/>
              <a:cs typeface="Roboto Mono"/>
              <a:sym typeface="Roboto Mono"/>
            </a:endParaRPr>
          </a:p>
          <a:p>
            <a:pPr indent="-330200" lvl="0" marL="457200" rtl="0" algn="l">
              <a:lnSpc>
                <a:spcPct val="100000"/>
              </a:lnSpc>
              <a:spcBef>
                <a:spcPts val="0"/>
              </a:spcBef>
              <a:spcAft>
                <a:spcPts val="0"/>
              </a:spcAft>
              <a:buSzPts val="1600"/>
              <a:buFont typeface="Roboto Mono"/>
              <a:buChar char="●"/>
            </a:pPr>
            <a:r>
              <a:rPr lang="es" sz="1600">
                <a:latin typeface="Roboto Mono"/>
                <a:ea typeface="Roboto Mono"/>
                <a:cs typeface="Roboto Mono"/>
                <a:sym typeface="Roboto Mono"/>
              </a:rPr>
              <a:t>Problemas de clasificación</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t/>
            </a:r>
            <a:endParaRPr sz="1600">
              <a:latin typeface="Roboto Mono"/>
              <a:ea typeface="Roboto Mono"/>
              <a:cs typeface="Roboto Mono"/>
              <a:sym typeface="Roboto Mono"/>
            </a:endParaRPr>
          </a:p>
        </p:txBody>
      </p:sp>
      <p:sp>
        <p:nvSpPr>
          <p:cNvPr id="264" name="Google Shape;264;ge29ce42a51_0_624"/>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e29ce42a51_0_624"/>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ge29ce42a51_0_624"/>
          <p:cNvPicPr preferRelativeResize="0"/>
          <p:nvPr/>
        </p:nvPicPr>
        <p:blipFill>
          <a:blip r:embed="rId3">
            <a:alphaModFix/>
          </a:blip>
          <a:stretch>
            <a:fillRect/>
          </a:stretch>
        </p:blipFill>
        <p:spPr>
          <a:xfrm>
            <a:off x="7187250" y="3885000"/>
            <a:ext cx="1112975" cy="1112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e2f1f17e51_0_6"/>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Potenciales soluciones</a:t>
            </a:r>
            <a:endParaRPr>
              <a:solidFill>
                <a:srgbClr val="CEA6FF"/>
              </a:solidFill>
              <a:latin typeface="Roboto Mono"/>
              <a:ea typeface="Roboto Mono"/>
              <a:cs typeface="Roboto Mono"/>
              <a:sym typeface="Roboto Mono"/>
            </a:endParaRPr>
          </a:p>
        </p:txBody>
      </p:sp>
      <p:sp>
        <p:nvSpPr>
          <p:cNvPr id="593" name="Google Shape;593;ge2f1f17e51_0_6"/>
          <p:cNvSpPr txBox="1"/>
          <p:nvPr>
            <p:ph idx="1" type="body"/>
          </p:nvPr>
        </p:nvSpPr>
        <p:spPr>
          <a:xfrm>
            <a:off x="713225" y="1119875"/>
            <a:ext cx="7380000" cy="271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oboto Mono"/>
                <a:ea typeface="Roboto Mono"/>
                <a:cs typeface="Roboto Mono"/>
                <a:sym typeface="Roboto Mono"/>
              </a:rPr>
              <a:t>Algunos recursos para lidiar con datasets desbalanceados son:</a:t>
            </a:r>
            <a:endParaRPr sz="14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4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b="1" lang="es" sz="1400">
                <a:latin typeface="Roboto Mono"/>
                <a:ea typeface="Roboto Mono"/>
                <a:cs typeface="Roboto Mono"/>
                <a:sym typeface="Roboto Mono"/>
              </a:rPr>
              <a:t>Cambiar la métrica de performance:</a:t>
            </a:r>
            <a:r>
              <a:rPr lang="es" sz="1400">
                <a:latin typeface="Roboto Mono"/>
                <a:ea typeface="Roboto Mono"/>
                <a:cs typeface="Roboto Mono"/>
                <a:sym typeface="Roboto Mono"/>
              </a:rPr>
              <a:t> no optimizar usando el accuracy y usar otras métricas como precision, recall, f-score o AUC.</a:t>
            </a:r>
            <a:endParaRPr sz="14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4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b="1" lang="es" sz="1400">
                <a:latin typeface="Roboto Mono"/>
                <a:ea typeface="Roboto Mono"/>
                <a:cs typeface="Roboto Mono"/>
                <a:sym typeface="Roboto Mono"/>
              </a:rPr>
              <a:t>Usar otro algoritmo: </a:t>
            </a:r>
            <a:r>
              <a:rPr lang="es" sz="1400">
                <a:latin typeface="Roboto Mono"/>
                <a:ea typeface="Roboto Mono"/>
                <a:cs typeface="Roboto Mono"/>
                <a:sym typeface="Roboto Mono"/>
              </a:rPr>
              <a:t>probar diferentes algoritmos; los árboles de decisión generalmente funcionan bien con datos desbalanceados ya que utilizan un conjunto de reglas que permite forzar la detección de ambas clases.</a:t>
            </a:r>
            <a:endParaRPr sz="1400">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e5ba938a28_0_0"/>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Potenciales soluciones</a:t>
            </a:r>
            <a:endParaRPr>
              <a:solidFill>
                <a:srgbClr val="CEA6FF"/>
              </a:solidFill>
              <a:latin typeface="Roboto Mono"/>
              <a:ea typeface="Roboto Mono"/>
              <a:cs typeface="Roboto Mono"/>
              <a:sym typeface="Roboto Mono"/>
            </a:endParaRPr>
          </a:p>
        </p:txBody>
      </p:sp>
      <p:sp>
        <p:nvSpPr>
          <p:cNvPr id="599" name="Google Shape;599;ge5ba938a28_0_0"/>
          <p:cNvSpPr txBox="1"/>
          <p:nvPr>
            <p:ph idx="1" type="body"/>
          </p:nvPr>
        </p:nvSpPr>
        <p:spPr>
          <a:xfrm>
            <a:off x="713225" y="1119875"/>
            <a:ext cx="8060700" cy="2408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Mono"/>
              <a:buChar char="●"/>
            </a:pPr>
            <a:r>
              <a:rPr b="1" lang="es" sz="1400">
                <a:latin typeface="Roboto Mono"/>
                <a:ea typeface="Roboto Mono"/>
                <a:cs typeface="Roboto Mono"/>
                <a:sym typeface="Roboto Mono"/>
              </a:rPr>
              <a:t>Sobresampleo (oversampling( de la clase minoritaria:</a:t>
            </a:r>
            <a:r>
              <a:rPr lang="es" sz="1400">
                <a:latin typeface="Roboto Mono"/>
                <a:ea typeface="Roboto Mono"/>
                <a:cs typeface="Roboto Mono"/>
                <a:sym typeface="Roboto Mono"/>
              </a:rPr>
              <a:t> agregar más copias de la clase minoritaria (realizar esta técnica después de la partición del dataset en train y test); esta técnica puede promover el overfitting del modelo.</a:t>
            </a:r>
            <a:endParaRPr sz="14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4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b="1" lang="es" sz="1400">
                <a:latin typeface="Roboto Mono"/>
                <a:ea typeface="Roboto Mono"/>
                <a:cs typeface="Roboto Mono"/>
                <a:sym typeface="Roboto Mono"/>
              </a:rPr>
              <a:t>Sub-sampleo (unsersampling) de la clase mayoritaria:</a:t>
            </a:r>
            <a:r>
              <a:rPr lang="es" sz="1400">
                <a:latin typeface="Roboto Mono"/>
                <a:ea typeface="Roboto Mono"/>
                <a:cs typeface="Roboto Mono"/>
                <a:sym typeface="Roboto Mono"/>
              </a:rPr>
              <a:t> no seleccionar todos los casos de la clase mayoritaria y seleccionar un porcentaje de la misma; por este camino se pierde información que podría ser relevante y por ende aumentar la tendencia al underfitting.</a:t>
            </a:r>
            <a:endParaRPr sz="1400">
              <a:latin typeface="Roboto Mono"/>
              <a:ea typeface="Roboto Mono"/>
              <a:cs typeface="Roboto Mono"/>
              <a:sym typeface="Roboto Mono"/>
            </a:endParaRPr>
          </a:p>
        </p:txBody>
      </p:sp>
      <p:pic>
        <p:nvPicPr>
          <p:cNvPr id="600" name="Google Shape;600;ge5ba938a28_0_0"/>
          <p:cNvPicPr preferRelativeResize="0"/>
          <p:nvPr/>
        </p:nvPicPr>
        <p:blipFill>
          <a:blip r:embed="rId3">
            <a:alphaModFix/>
          </a:blip>
          <a:stretch>
            <a:fillRect/>
          </a:stretch>
        </p:blipFill>
        <p:spPr>
          <a:xfrm>
            <a:off x="1547025" y="3465225"/>
            <a:ext cx="5712400" cy="1678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e2f1f17e51_0_0"/>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solidFill>
                  <a:srgbClr val="CEA6FF"/>
                </a:solidFill>
                <a:latin typeface="Roboto Mono"/>
                <a:ea typeface="Roboto Mono"/>
                <a:cs typeface="Roboto Mono"/>
                <a:sym typeface="Roboto Mono"/>
              </a:rPr>
              <a:t>Potenciales soluciones</a:t>
            </a:r>
            <a:endParaRPr>
              <a:solidFill>
                <a:srgbClr val="CEA6FF"/>
              </a:solidFill>
              <a:latin typeface="Roboto Mono"/>
              <a:ea typeface="Roboto Mono"/>
              <a:cs typeface="Roboto Mono"/>
              <a:sym typeface="Roboto Mono"/>
            </a:endParaRPr>
          </a:p>
        </p:txBody>
      </p:sp>
      <p:sp>
        <p:nvSpPr>
          <p:cNvPr id="606" name="Google Shape;606;ge2f1f17e51_0_0"/>
          <p:cNvSpPr txBox="1"/>
          <p:nvPr>
            <p:ph idx="1" type="body"/>
          </p:nvPr>
        </p:nvSpPr>
        <p:spPr>
          <a:xfrm>
            <a:off x="713225" y="1119875"/>
            <a:ext cx="7380000" cy="2144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Mono"/>
              <a:buChar char="●"/>
            </a:pPr>
            <a:r>
              <a:rPr b="1" lang="es" sz="1400">
                <a:latin typeface="Roboto Mono"/>
                <a:ea typeface="Roboto Mono"/>
                <a:cs typeface="Roboto Mono"/>
                <a:sym typeface="Roboto Mono"/>
              </a:rPr>
              <a:t>Generar una muestra sintética:</a:t>
            </a:r>
            <a:r>
              <a:rPr lang="es" sz="1400">
                <a:latin typeface="Roboto Mono"/>
                <a:ea typeface="Roboto Mono"/>
                <a:cs typeface="Roboto Mono"/>
                <a:sym typeface="Roboto Mono"/>
              </a:rPr>
              <a:t> generar en forma artificial registros de la clase minoritaria. Un algoritmo muy popular y con muy buena performance es el algoritmo </a:t>
            </a:r>
            <a:r>
              <a:rPr lang="es" sz="1400" u="sng">
                <a:solidFill>
                  <a:schemeClr val="hlink"/>
                </a:solidFill>
                <a:latin typeface="Roboto Mono"/>
                <a:ea typeface="Roboto Mono"/>
                <a:cs typeface="Roboto Mono"/>
                <a:sym typeface="Roboto Mono"/>
                <a:hlinkClick r:id="rId3"/>
              </a:rPr>
              <a:t>SMOTE</a:t>
            </a:r>
            <a:r>
              <a:rPr lang="es" sz="1400">
                <a:latin typeface="Roboto Mono"/>
                <a:ea typeface="Roboto Mono"/>
                <a:cs typeface="Roboto Mono"/>
                <a:sym typeface="Roboto Mono"/>
              </a:rPr>
              <a:t> (por sus siglas en inglés, Synthetic Minority Oversampling Technique).</a:t>
            </a:r>
            <a:endParaRPr sz="14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400">
              <a:latin typeface="Roboto Mono"/>
              <a:ea typeface="Roboto Mono"/>
              <a:cs typeface="Roboto Mono"/>
              <a:sym typeface="Roboto Mono"/>
            </a:endParaRPr>
          </a:p>
          <a:p>
            <a:pPr indent="0" lvl="0" marL="0" rtl="0" algn="l">
              <a:lnSpc>
                <a:spcPct val="115000"/>
              </a:lnSpc>
              <a:spcBef>
                <a:spcPts val="0"/>
              </a:spcBef>
              <a:spcAft>
                <a:spcPts val="0"/>
              </a:spcAft>
              <a:buNone/>
            </a:pPr>
            <a:r>
              <a:rPr lang="es" sz="1400">
                <a:latin typeface="Roboto Mono"/>
                <a:ea typeface="Roboto Mono"/>
                <a:cs typeface="Roboto Mono"/>
                <a:sym typeface="Roboto Mono"/>
              </a:rPr>
              <a:t>Es importante destacar que no es necesario forzar un balanceo 50-50 ya que el mismo podría deformar excesivamente la distribución de los datos.</a:t>
            </a:r>
            <a:endParaRPr sz="1400">
              <a:latin typeface="Roboto Mono"/>
              <a:ea typeface="Roboto Mono"/>
              <a:cs typeface="Roboto Mono"/>
              <a:sym typeface="Roboto Mono"/>
            </a:endParaRPr>
          </a:p>
        </p:txBody>
      </p:sp>
      <p:pic>
        <p:nvPicPr>
          <p:cNvPr id="607" name="Google Shape;607;ge2f1f17e51_0_0"/>
          <p:cNvPicPr preferRelativeResize="0"/>
          <p:nvPr/>
        </p:nvPicPr>
        <p:blipFill rotWithShape="1">
          <a:blip r:embed="rId4">
            <a:alphaModFix/>
          </a:blip>
          <a:srcRect b="0" l="0" r="0" t="24539"/>
          <a:stretch/>
        </p:blipFill>
        <p:spPr>
          <a:xfrm>
            <a:off x="1687950" y="3210050"/>
            <a:ext cx="5768100" cy="193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e4949b318b_0_232"/>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Problemas de clasificación</a:t>
            </a:r>
            <a:endParaRPr>
              <a:solidFill>
                <a:srgbClr val="CEA6FF"/>
              </a:solidFill>
            </a:endParaRPr>
          </a:p>
        </p:txBody>
      </p:sp>
      <p:sp>
        <p:nvSpPr>
          <p:cNvPr id="272" name="Google Shape;272;ge4949b318b_0_232"/>
          <p:cNvSpPr txBox="1"/>
          <p:nvPr>
            <p:ph idx="1" type="body"/>
          </p:nvPr>
        </p:nvSpPr>
        <p:spPr>
          <a:xfrm>
            <a:off x="713225" y="1119875"/>
            <a:ext cx="7587000" cy="342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La </a:t>
            </a:r>
            <a:r>
              <a:rPr b="1" lang="es" sz="1600">
                <a:latin typeface="Roboto Mono"/>
                <a:ea typeface="Roboto Mono"/>
                <a:cs typeface="Roboto Mono"/>
                <a:sym typeface="Roboto Mono"/>
              </a:rPr>
              <a:t>clasificación</a:t>
            </a:r>
            <a:r>
              <a:rPr lang="es" sz="1600">
                <a:latin typeface="Roboto Mono"/>
                <a:ea typeface="Roboto Mono"/>
                <a:cs typeface="Roboto Mono"/>
                <a:sym typeface="Roboto Mono"/>
              </a:rPr>
              <a:t> es un proceso o tarea que consiste en identificar mediante el uso de un modelo, también llamado clasificador, a qué conjunto de categorías o clases pertenece un objeto a partir de su vector de características.</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A diferencia de lo visto previamente para regresión, el objetivo de los modelos de clasificación no es predecir una función en forma continua sino una </a:t>
            </a:r>
            <a:r>
              <a:rPr b="1" lang="es" sz="1600">
                <a:latin typeface="Roboto Mono"/>
                <a:ea typeface="Roboto Mono"/>
                <a:cs typeface="Roboto Mono"/>
                <a:sym typeface="Roboto Mono"/>
              </a:rPr>
              <a:t>clase</a:t>
            </a:r>
            <a:r>
              <a:rPr lang="es"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Ejemplos: detección de fraude, definición de target para campaña de marketing, diagnósticos </a:t>
            </a:r>
            <a:br>
              <a:rPr lang="es" sz="1600">
                <a:latin typeface="Roboto Mono"/>
                <a:ea typeface="Roboto Mono"/>
                <a:cs typeface="Roboto Mono"/>
                <a:sym typeface="Roboto Mono"/>
              </a:rPr>
            </a:br>
            <a:r>
              <a:rPr lang="es" sz="1600">
                <a:latin typeface="Roboto Mono"/>
                <a:ea typeface="Roboto Mono"/>
                <a:cs typeface="Roboto Mono"/>
                <a:sym typeface="Roboto Mono"/>
              </a:rPr>
              <a:t>médicos, clasificación de imágenes.</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t/>
            </a:r>
            <a:endParaRPr sz="1600">
              <a:latin typeface="Roboto Mono"/>
              <a:ea typeface="Roboto Mono"/>
              <a:cs typeface="Roboto Mono"/>
              <a:sym typeface="Roboto Mono"/>
            </a:endParaRPr>
          </a:p>
        </p:txBody>
      </p:sp>
      <p:sp>
        <p:nvSpPr>
          <p:cNvPr id="273" name="Google Shape;273;ge4949b318b_0_232"/>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e4949b318b_0_232"/>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ge4949b318b_0_232"/>
          <p:cNvPicPr preferRelativeResize="0"/>
          <p:nvPr/>
        </p:nvPicPr>
        <p:blipFill rotWithShape="1">
          <a:blip r:embed="rId3">
            <a:alphaModFix/>
          </a:blip>
          <a:srcRect b="23539" l="17191" r="17789" t="40391"/>
          <a:stretch/>
        </p:blipFill>
        <p:spPr>
          <a:xfrm>
            <a:off x="5225125" y="3964450"/>
            <a:ext cx="3293874" cy="95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e29ce42a51_0_817"/>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Problemas de clasificación</a:t>
            </a:r>
            <a:endParaRPr>
              <a:solidFill>
                <a:srgbClr val="CEA6FF"/>
              </a:solidFill>
            </a:endParaRPr>
          </a:p>
        </p:txBody>
      </p:sp>
      <p:sp>
        <p:nvSpPr>
          <p:cNvPr id="281" name="Google Shape;281;ge29ce42a51_0_817"/>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e29ce42a51_0_817"/>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e29ce42a51_0_817"/>
          <p:cNvSpPr txBox="1"/>
          <p:nvPr>
            <p:ph idx="1" type="body"/>
          </p:nvPr>
        </p:nvSpPr>
        <p:spPr>
          <a:xfrm>
            <a:off x="713225" y="1119875"/>
            <a:ext cx="7587000" cy="403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El proceso de clasificación de datos tiene dos pasos principales:</a:t>
            </a:r>
            <a:endParaRPr sz="1600">
              <a:latin typeface="Roboto Mono"/>
              <a:ea typeface="Roboto Mono"/>
              <a:cs typeface="Roboto Mono"/>
              <a:sym typeface="Roboto Mono"/>
            </a:endParaRPr>
          </a:p>
          <a:p>
            <a:pPr indent="-330200" lvl="0" marL="457200" rtl="0" algn="l">
              <a:lnSpc>
                <a:spcPct val="100000"/>
              </a:lnSpc>
              <a:spcBef>
                <a:spcPts val="1600"/>
              </a:spcBef>
              <a:spcAft>
                <a:spcPts val="0"/>
              </a:spcAft>
              <a:buSzPts val="1600"/>
              <a:buFont typeface="Roboto Mono"/>
              <a:buAutoNum type="arabicPeriod"/>
            </a:pPr>
            <a:r>
              <a:rPr lang="es" sz="1600">
                <a:latin typeface="Roboto Mono"/>
                <a:ea typeface="Roboto Mono"/>
                <a:cs typeface="Roboto Mono"/>
                <a:sym typeface="Roboto Mono"/>
              </a:rPr>
              <a:t>Paso de </a:t>
            </a:r>
            <a:r>
              <a:rPr b="1" lang="es" sz="1600">
                <a:latin typeface="Roboto Mono"/>
                <a:ea typeface="Roboto Mono"/>
                <a:cs typeface="Roboto Mono"/>
                <a:sym typeface="Roboto Mono"/>
              </a:rPr>
              <a:t>aprendizaje o entrenamiento</a:t>
            </a:r>
            <a:r>
              <a:rPr lang="es" sz="1600">
                <a:latin typeface="Roboto Mono"/>
                <a:ea typeface="Roboto Mono"/>
                <a:cs typeface="Roboto Mono"/>
                <a:sym typeface="Roboto Mono"/>
              </a:rPr>
              <a:t>: se construye un clasificador (modelo) aprendiendo de un conjunto de entrenamiento compuesto por un conjunto de datos etiquetados con su clase correspondiente.</a:t>
            </a:r>
            <a:endParaRPr sz="1600">
              <a:latin typeface="Roboto Mono"/>
              <a:ea typeface="Roboto Mono"/>
              <a:cs typeface="Roboto Mono"/>
              <a:sym typeface="Roboto Mono"/>
            </a:endParaRPr>
          </a:p>
          <a:p>
            <a:pPr indent="-330200" lvl="0" marL="457200" rtl="0" algn="l">
              <a:lnSpc>
                <a:spcPct val="100000"/>
              </a:lnSpc>
              <a:spcBef>
                <a:spcPts val="0"/>
              </a:spcBef>
              <a:spcAft>
                <a:spcPts val="0"/>
              </a:spcAft>
              <a:buSzPts val="1600"/>
              <a:buFont typeface="Roboto Mono"/>
              <a:buAutoNum type="arabicPeriod"/>
            </a:pPr>
            <a:r>
              <a:rPr lang="es" sz="1600">
                <a:latin typeface="Roboto Mono"/>
                <a:ea typeface="Roboto Mono"/>
                <a:cs typeface="Roboto Mono"/>
                <a:sym typeface="Roboto Mono"/>
              </a:rPr>
              <a:t>Paso de </a:t>
            </a:r>
            <a:r>
              <a:rPr b="1" lang="es" sz="1600">
                <a:latin typeface="Roboto Mono"/>
                <a:ea typeface="Roboto Mono"/>
                <a:cs typeface="Roboto Mono"/>
                <a:sym typeface="Roboto Mono"/>
              </a:rPr>
              <a:t>clasificación</a:t>
            </a:r>
            <a:r>
              <a:rPr lang="es" sz="1600">
                <a:latin typeface="Roboto Mono"/>
                <a:ea typeface="Roboto Mono"/>
                <a:cs typeface="Roboto Mono"/>
                <a:sym typeface="Roboto Mono"/>
              </a:rPr>
              <a:t>: se usa el modelo para clasificar. Este paso incluye la evaluación del modelo y, de acuerdo a la solución elegida, la definición de los puntos de corte a utilizar.</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IMPORTANTE: las clases poseen valores discretos y no ordenados.</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t/>
            </a:r>
            <a:endParaRPr sz="1600">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e29ce42a51_0_826"/>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Problemas de clasificación</a:t>
            </a:r>
            <a:endParaRPr>
              <a:solidFill>
                <a:srgbClr val="CEA6FF"/>
              </a:solidFill>
            </a:endParaRPr>
          </a:p>
        </p:txBody>
      </p:sp>
      <p:sp>
        <p:nvSpPr>
          <p:cNvPr id="289" name="Google Shape;289;ge29ce42a51_0_826"/>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e29ce42a51_0_826"/>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e29ce42a51_0_826"/>
          <p:cNvSpPr txBox="1"/>
          <p:nvPr>
            <p:ph idx="1" type="body"/>
          </p:nvPr>
        </p:nvSpPr>
        <p:spPr>
          <a:xfrm>
            <a:off x="713225" y="1119875"/>
            <a:ext cx="7587000" cy="66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Veamos un ejemplo de clasificación usando reglas</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t/>
            </a:r>
            <a:endParaRPr sz="1600">
              <a:latin typeface="Roboto Mono"/>
              <a:ea typeface="Roboto Mono"/>
              <a:cs typeface="Roboto Mono"/>
              <a:sym typeface="Roboto Mono"/>
            </a:endParaRPr>
          </a:p>
        </p:txBody>
      </p:sp>
      <p:pic>
        <p:nvPicPr>
          <p:cNvPr id="292" name="Google Shape;292;ge29ce42a51_0_826"/>
          <p:cNvPicPr preferRelativeResize="0"/>
          <p:nvPr/>
        </p:nvPicPr>
        <p:blipFill>
          <a:blip r:embed="rId3">
            <a:alphaModFix/>
          </a:blip>
          <a:stretch>
            <a:fillRect/>
          </a:stretch>
        </p:blipFill>
        <p:spPr>
          <a:xfrm>
            <a:off x="381975" y="1848225"/>
            <a:ext cx="4568151" cy="2509376"/>
          </a:xfrm>
          <a:prstGeom prst="rect">
            <a:avLst/>
          </a:prstGeom>
          <a:noFill/>
          <a:ln>
            <a:noFill/>
          </a:ln>
        </p:spPr>
      </p:pic>
      <p:grpSp>
        <p:nvGrpSpPr>
          <p:cNvPr id="293" name="Google Shape;293;ge29ce42a51_0_826"/>
          <p:cNvGrpSpPr/>
          <p:nvPr/>
        </p:nvGrpSpPr>
        <p:grpSpPr>
          <a:xfrm>
            <a:off x="107800" y="1848234"/>
            <a:ext cx="5362428" cy="2509490"/>
            <a:chOff x="0" y="1944225"/>
            <a:chExt cx="6516500" cy="3128650"/>
          </a:xfrm>
        </p:grpSpPr>
        <p:pic>
          <p:nvPicPr>
            <p:cNvPr id="294" name="Google Shape;294;ge29ce42a51_0_826"/>
            <p:cNvPicPr preferRelativeResize="0"/>
            <p:nvPr/>
          </p:nvPicPr>
          <p:blipFill>
            <a:blip r:embed="rId4">
              <a:alphaModFix/>
            </a:blip>
            <a:stretch>
              <a:fillRect/>
            </a:stretch>
          </p:blipFill>
          <p:spPr>
            <a:xfrm>
              <a:off x="0" y="4217750"/>
              <a:ext cx="647350" cy="855125"/>
            </a:xfrm>
            <a:prstGeom prst="rect">
              <a:avLst/>
            </a:prstGeom>
            <a:noFill/>
            <a:ln>
              <a:noFill/>
            </a:ln>
          </p:spPr>
        </p:pic>
        <p:pic>
          <p:nvPicPr>
            <p:cNvPr id="295" name="Google Shape;295;ge29ce42a51_0_826"/>
            <p:cNvPicPr preferRelativeResize="0"/>
            <p:nvPr/>
          </p:nvPicPr>
          <p:blipFill>
            <a:blip r:embed="rId5">
              <a:alphaModFix/>
            </a:blip>
            <a:stretch>
              <a:fillRect/>
            </a:stretch>
          </p:blipFill>
          <p:spPr>
            <a:xfrm>
              <a:off x="5014025" y="4134775"/>
              <a:ext cx="1001050" cy="750783"/>
            </a:xfrm>
            <a:prstGeom prst="rect">
              <a:avLst/>
            </a:prstGeom>
            <a:noFill/>
            <a:ln>
              <a:noFill/>
            </a:ln>
          </p:spPr>
        </p:pic>
        <p:pic>
          <p:nvPicPr>
            <p:cNvPr id="296" name="Google Shape;296;ge29ce42a51_0_826"/>
            <p:cNvPicPr preferRelativeResize="0"/>
            <p:nvPr/>
          </p:nvPicPr>
          <p:blipFill>
            <a:blip r:embed="rId6">
              <a:alphaModFix/>
            </a:blip>
            <a:stretch>
              <a:fillRect/>
            </a:stretch>
          </p:blipFill>
          <p:spPr>
            <a:xfrm>
              <a:off x="5661375" y="1944225"/>
              <a:ext cx="855125" cy="855125"/>
            </a:xfrm>
            <a:prstGeom prst="rect">
              <a:avLst/>
            </a:prstGeom>
            <a:noFill/>
            <a:ln>
              <a:noFill/>
            </a:ln>
          </p:spPr>
        </p:pic>
      </p:grpSp>
      <p:sp>
        <p:nvSpPr>
          <p:cNvPr id="297" name="Google Shape;297;ge29ce42a51_0_826"/>
          <p:cNvSpPr txBox="1"/>
          <p:nvPr/>
        </p:nvSpPr>
        <p:spPr>
          <a:xfrm>
            <a:off x="5661650" y="2406325"/>
            <a:ext cx="3009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Roboto Mono"/>
                <a:ea typeface="Roboto Mono"/>
                <a:cs typeface="Roboto Mono"/>
                <a:sym typeface="Roboto Mono"/>
              </a:rPr>
              <a:t>REGLA </a:t>
            </a:r>
            <a:endParaRPr sz="1200">
              <a:latin typeface="Roboto Mono"/>
              <a:ea typeface="Roboto Mono"/>
              <a:cs typeface="Roboto Mono"/>
              <a:sym typeface="Roboto Mono"/>
            </a:endParaRPr>
          </a:p>
          <a:p>
            <a:pPr indent="457200" lvl="0" marL="0" rtl="0" algn="l">
              <a:spcBef>
                <a:spcPts val="0"/>
              </a:spcBef>
              <a:spcAft>
                <a:spcPts val="0"/>
              </a:spcAft>
              <a:buNone/>
            </a:pPr>
            <a:r>
              <a:rPr lang="es" sz="1200">
                <a:latin typeface="Roboto Mono"/>
                <a:ea typeface="Roboto Mono"/>
                <a:cs typeface="Roboto Mono"/>
                <a:sym typeface="Roboto Mono"/>
              </a:rPr>
              <a:t>if height &gt; 7:</a:t>
            </a:r>
            <a:endParaRPr sz="1200">
              <a:latin typeface="Roboto Mono"/>
              <a:ea typeface="Roboto Mono"/>
              <a:cs typeface="Roboto Mono"/>
              <a:sym typeface="Roboto Mono"/>
            </a:endParaRPr>
          </a:p>
          <a:p>
            <a:pPr indent="457200" lvl="0" marL="457200" rtl="0" algn="l">
              <a:spcBef>
                <a:spcPts val="0"/>
              </a:spcBef>
              <a:spcAft>
                <a:spcPts val="0"/>
              </a:spcAft>
              <a:buNone/>
            </a:pPr>
            <a:r>
              <a:rPr lang="es" sz="1200">
                <a:latin typeface="Roboto Mono"/>
                <a:ea typeface="Roboto Mono"/>
                <a:cs typeface="Roboto Mono"/>
                <a:sym typeface="Roboto Mono"/>
              </a:rPr>
              <a:t>print(‘Beagle’)</a:t>
            </a:r>
            <a:endParaRPr sz="1200">
              <a:latin typeface="Roboto Mono"/>
              <a:ea typeface="Roboto Mono"/>
              <a:cs typeface="Roboto Mono"/>
              <a:sym typeface="Roboto Mono"/>
            </a:endParaRPr>
          </a:p>
          <a:p>
            <a:pPr indent="0" lvl="0" marL="457200" rtl="0" algn="l">
              <a:spcBef>
                <a:spcPts val="0"/>
              </a:spcBef>
              <a:spcAft>
                <a:spcPts val="0"/>
              </a:spcAft>
              <a:buNone/>
            </a:pPr>
            <a:r>
              <a:rPr lang="es" sz="1200">
                <a:latin typeface="Roboto Mono"/>
                <a:ea typeface="Roboto Mono"/>
                <a:cs typeface="Roboto Mono"/>
                <a:sym typeface="Roboto Mono"/>
              </a:rPr>
              <a:t>elif weight &lt; 3:</a:t>
            </a:r>
            <a:endParaRPr sz="1200">
              <a:latin typeface="Roboto Mono"/>
              <a:ea typeface="Roboto Mono"/>
              <a:cs typeface="Roboto Mono"/>
              <a:sym typeface="Roboto Mono"/>
            </a:endParaRPr>
          </a:p>
          <a:p>
            <a:pPr indent="457200" lvl="0" marL="457200" rtl="0" algn="l">
              <a:spcBef>
                <a:spcPts val="0"/>
              </a:spcBef>
              <a:spcAft>
                <a:spcPts val="0"/>
              </a:spcAft>
              <a:buNone/>
            </a:pPr>
            <a:r>
              <a:rPr lang="es" sz="1200">
                <a:latin typeface="Roboto Mono"/>
                <a:ea typeface="Roboto Mono"/>
                <a:cs typeface="Roboto Mono"/>
                <a:sym typeface="Roboto Mono"/>
              </a:rPr>
              <a:t>print(‘Chihuahua’)</a:t>
            </a:r>
            <a:endParaRPr sz="1200">
              <a:latin typeface="Roboto Mono"/>
              <a:ea typeface="Roboto Mono"/>
              <a:cs typeface="Roboto Mono"/>
              <a:sym typeface="Roboto Mono"/>
            </a:endParaRPr>
          </a:p>
          <a:p>
            <a:pPr indent="0" lvl="0" marL="457200" rtl="0" algn="l">
              <a:spcBef>
                <a:spcPts val="0"/>
              </a:spcBef>
              <a:spcAft>
                <a:spcPts val="0"/>
              </a:spcAft>
              <a:buNone/>
            </a:pPr>
            <a:r>
              <a:rPr lang="es" sz="1200">
                <a:latin typeface="Roboto Mono"/>
                <a:ea typeface="Roboto Mono"/>
                <a:cs typeface="Roboto Mono"/>
                <a:sym typeface="Roboto Mono"/>
              </a:rPr>
              <a:t>else:</a:t>
            </a:r>
            <a:endParaRPr sz="1200">
              <a:latin typeface="Roboto Mono"/>
              <a:ea typeface="Roboto Mono"/>
              <a:cs typeface="Roboto Mono"/>
              <a:sym typeface="Roboto Mono"/>
            </a:endParaRPr>
          </a:p>
          <a:p>
            <a:pPr indent="457200" lvl="0" marL="457200" rtl="0" algn="l">
              <a:spcBef>
                <a:spcPts val="0"/>
              </a:spcBef>
              <a:spcAft>
                <a:spcPts val="0"/>
              </a:spcAft>
              <a:buNone/>
            </a:pPr>
            <a:r>
              <a:rPr lang="es" sz="1200">
                <a:latin typeface="Roboto Mono"/>
                <a:ea typeface="Roboto Mono"/>
                <a:cs typeface="Roboto Mono"/>
                <a:sym typeface="Roboto Mono"/>
              </a:rPr>
              <a:t> print(‘Dachshund’)</a:t>
            </a:r>
            <a:endParaRPr sz="1200">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e4949b318b_0_239"/>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Problemas de clasificación</a:t>
            </a:r>
            <a:endParaRPr>
              <a:solidFill>
                <a:srgbClr val="CEA6FF"/>
              </a:solidFill>
            </a:endParaRPr>
          </a:p>
        </p:txBody>
      </p:sp>
      <p:sp>
        <p:nvSpPr>
          <p:cNvPr id="303" name="Google Shape;303;ge4949b318b_0_239"/>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e4949b318b_0_239"/>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e4949b318b_0_239"/>
          <p:cNvSpPr txBox="1"/>
          <p:nvPr>
            <p:ph idx="1" type="body"/>
          </p:nvPr>
        </p:nvSpPr>
        <p:spPr>
          <a:xfrm>
            <a:off x="713225" y="1119875"/>
            <a:ext cx="7587000" cy="370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Las reglas presentan limitaciones ya que nos permiten clasificar en base a patrones sencillos y claros, lo cual no siempre ocurre.</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Existen muchos </a:t>
            </a:r>
            <a:r>
              <a:rPr b="1" lang="es" sz="1600">
                <a:latin typeface="Roboto Mono"/>
                <a:ea typeface="Roboto Mono"/>
                <a:cs typeface="Roboto Mono"/>
                <a:sym typeface="Roboto Mono"/>
              </a:rPr>
              <a:t>modelos de machine learning</a:t>
            </a:r>
            <a:r>
              <a:rPr lang="es" sz="1600">
                <a:latin typeface="Roboto Mono"/>
                <a:ea typeface="Roboto Mono"/>
                <a:cs typeface="Roboto Mono"/>
                <a:sym typeface="Roboto Mono"/>
              </a:rPr>
              <a:t> que se enfocan en problemas de clasificación: modelos bayesianos, regresión logística, árboles de decisión, redes neuronales, entre otros.</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rPr lang="es" sz="1600">
                <a:latin typeface="Roboto Mono"/>
                <a:ea typeface="Roboto Mono"/>
                <a:cs typeface="Roboto Mono"/>
                <a:sym typeface="Roboto Mono"/>
              </a:rPr>
              <a:t>Estos modelos buscan predecir la </a:t>
            </a:r>
            <a:br>
              <a:rPr lang="es" sz="1600">
                <a:latin typeface="Roboto Mono"/>
                <a:ea typeface="Roboto Mono"/>
                <a:cs typeface="Roboto Mono"/>
                <a:sym typeface="Roboto Mono"/>
              </a:rPr>
            </a:br>
            <a:r>
              <a:rPr lang="es" sz="1600">
                <a:latin typeface="Roboto Mono"/>
                <a:ea typeface="Roboto Mono"/>
                <a:cs typeface="Roboto Mono"/>
                <a:sym typeface="Roboto Mono"/>
              </a:rPr>
              <a:t>probabilidad de que una observación </a:t>
            </a:r>
            <a:br>
              <a:rPr lang="es" sz="1600">
                <a:latin typeface="Roboto Mono"/>
                <a:ea typeface="Roboto Mono"/>
                <a:cs typeface="Roboto Mono"/>
                <a:sym typeface="Roboto Mono"/>
              </a:rPr>
            </a:br>
            <a:r>
              <a:rPr lang="es" sz="1600">
                <a:latin typeface="Roboto Mono"/>
                <a:ea typeface="Roboto Mono"/>
                <a:cs typeface="Roboto Mono"/>
                <a:sym typeface="Roboto Mono"/>
              </a:rPr>
              <a:t>pertenezca o no a una determinada </a:t>
            </a:r>
            <a:br>
              <a:rPr lang="es" sz="1600">
                <a:latin typeface="Roboto Mono"/>
                <a:ea typeface="Roboto Mono"/>
                <a:cs typeface="Roboto Mono"/>
                <a:sym typeface="Roboto Mono"/>
              </a:rPr>
            </a:br>
            <a:r>
              <a:rPr lang="es" sz="1600">
                <a:latin typeface="Roboto Mono"/>
                <a:ea typeface="Roboto Mono"/>
                <a:cs typeface="Roboto Mono"/>
                <a:sym typeface="Roboto Mono"/>
              </a:rPr>
              <a:t>clase.</a:t>
            </a:r>
            <a:endParaRPr sz="1600">
              <a:latin typeface="Roboto Mono"/>
              <a:ea typeface="Roboto Mono"/>
              <a:cs typeface="Roboto Mono"/>
              <a:sym typeface="Roboto Mono"/>
            </a:endParaRPr>
          </a:p>
        </p:txBody>
      </p:sp>
      <p:pic>
        <p:nvPicPr>
          <p:cNvPr id="306" name="Google Shape;306;ge4949b318b_0_239"/>
          <p:cNvPicPr preferRelativeResize="0"/>
          <p:nvPr/>
        </p:nvPicPr>
        <p:blipFill>
          <a:blip r:embed="rId3">
            <a:alphaModFix/>
          </a:blip>
          <a:stretch>
            <a:fillRect/>
          </a:stretch>
        </p:blipFill>
        <p:spPr>
          <a:xfrm>
            <a:off x="5159100" y="3234858"/>
            <a:ext cx="3421826" cy="170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e4949b318b_0_252"/>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
                <a:solidFill>
                  <a:srgbClr val="CEA6FF"/>
                </a:solidFill>
              </a:rPr>
              <a:t>Problemas de clasificación</a:t>
            </a:r>
            <a:endParaRPr>
              <a:solidFill>
                <a:srgbClr val="CEA6FF"/>
              </a:solidFill>
            </a:endParaRPr>
          </a:p>
        </p:txBody>
      </p:sp>
      <p:sp>
        <p:nvSpPr>
          <p:cNvPr id="312" name="Google Shape;312;ge4949b318b_0_252"/>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e4949b318b_0_252"/>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e4949b318b_0_252"/>
          <p:cNvSpPr txBox="1"/>
          <p:nvPr>
            <p:ph idx="1" type="body"/>
          </p:nvPr>
        </p:nvSpPr>
        <p:spPr>
          <a:xfrm>
            <a:off x="713225" y="1119875"/>
            <a:ext cx="7587000" cy="370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lang="es" sz="1600">
                <a:latin typeface="Roboto Mono"/>
                <a:ea typeface="Roboto Mono"/>
                <a:cs typeface="Roboto Mono"/>
                <a:sym typeface="Roboto Mono"/>
              </a:rPr>
              <a:t>En un problema de </a:t>
            </a:r>
            <a:r>
              <a:rPr b="1" lang="es" sz="1600">
                <a:latin typeface="Roboto Mono"/>
                <a:ea typeface="Roboto Mono"/>
                <a:cs typeface="Roboto Mono"/>
                <a:sym typeface="Roboto Mono"/>
              </a:rPr>
              <a:t>clasificación binaria</a:t>
            </a:r>
            <a:r>
              <a:rPr lang="es" sz="1600">
                <a:latin typeface="Roboto Mono"/>
                <a:ea typeface="Roboto Mono"/>
                <a:cs typeface="Roboto Mono"/>
                <a:sym typeface="Roboto Mono"/>
              </a:rPr>
              <a:t>, por ejemplo, nos interesa la probabilidad de que ocurra un resultado. La probabilidad toma valores entre 0 y 1, donde 1 es la certeza de que ese resultado suceda y 0 es la seguridad de que no ocurra.</a:t>
            </a:r>
            <a:endParaRPr sz="1600">
              <a:latin typeface="Roboto Mono"/>
              <a:ea typeface="Roboto Mono"/>
              <a:cs typeface="Roboto Mono"/>
              <a:sym typeface="Roboto Mono"/>
            </a:endParaRPr>
          </a:p>
          <a:p>
            <a:pPr indent="0" lvl="0" marL="0" rtl="0" algn="l">
              <a:lnSpc>
                <a:spcPct val="100000"/>
              </a:lnSpc>
              <a:spcBef>
                <a:spcPts val="1600"/>
              </a:spcBef>
              <a:spcAft>
                <a:spcPts val="0"/>
              </a:spcAft>
              <a:buNone/>
            </a:pPr>
            <a:r>
              <a:rPr lang="es" sz="1600">
                <a:latin typeface="Roboto Mono"/>
                <a:ea typeface="Roboto Mono"/>
                <a:cs typeface="Roboto Mono"/>
                <a:sym typeface="Roboto Mono"/>
              </a:rPr>
              <a:t>Si un modelo es bueno, asignará valores de probabilidad altos a los casos positivos (“los 1”) y bajos a los negativos (“los 0”).</a:t>
            </a:r>
            <a:endParaRPr sz="1600">
              <a:latin typeface="Roboto Mono"/>
              <a:ea typeface="Roboto Mono"/>
              <a:cs typeface="Roboto Mono"/>
              <a:sym typeface="Roboto Mono"/>
            </a:endParaRPr>
          </a:p>
          <a:p>
            <a:pPr indent="0" lvl="0" marL="0" rtl="0" algn="l">
              <a:lnSpc>
                <a:spcPct val="100000"/>
              </a:lnSpc>
              <a:spcBef>
                <a:spcPts val="1600"/>
              </a:spcBef>
              <a:spcAft>
                <a:spcPts val="1600"/>
              </a:spcAft>
              <a:buNone/>
            </a:pPr>
            <a:r>
              <a:rPr lang="es" sz="1600">
                <a:latin typeface="Roboto Mono"/>
                <a:ea typeface="Roboto Mono"/>
                <a:cs typeface="Roboto Mono"/>
                <a:sym typeface="Roboto Mono"/>
              </a:rPr>
              <a:t>Será importante definir un punto de corte a partir del cual los valores que devuelva el modelo serán 1 o 0. </a:t>
            </a:r>
            <a:endParaRPr sz="1600">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